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tags/tag2.xml" ContentType="application/vnd.openxmlformats-officedocument.presentationml.tags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5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ags/tag6.xml" ContentType="application/vnd.openxmlformats-officedocument.presentationml.tags+xml"/>
  <Override PartName="/ppt/notesSlides/notesSlide7.xml" ContentType="application/vnd.openxmlformats-officedocument.presentationml.notesSlide+xml"/>
  <Override PartName="/ppt/tags/tag7.xml" ContentType="application/vnd.openxmlformats-officedocument.presentationml.tags+xml"/>
  <Override PartName="/ppt/notesSlides/notesSlide8.xml" ContentType="application/vnd.openxmlformats-officedocument.presentationml.notesSlide+xml"/>
  <Override PartName="/ppt/tags/tag8.xml" ContentType="application/vnd.openxmlformats-officedocument.presentationml.tags+xml"/>
  <Override PartName="/ppt/notesSlides/notesSlide9.xml" ContentType="application/vnd.openxmlformats-officedocument.presentationml.notesSlide+xml"/>
  <Override PartName="/ppt/tags/tag9.xml" ContentType="application/vnd.openxmlformats-officedocument.presentationml.tags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tags/tag1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38" r:id="rId2"/>
  </p:sldMasterIdLst>
  <p:notesMasterIdLst>
    <p:notesMasterId r:id="rId14"/>
  </p:notesMasterIdLst>
  <p:handoutMasterIdLst>
    <p:handoutMasterId r:id="rId15"/>
  </p:handoutMasterIdLst>
  <p:sldIdLst>
    <p:sldId id="259" r:id="rId3"/>
    <p:sldId id="273" r:id="rId4"/>
    <p:sldId id="274" r:id="rId5"/>
    <p:sldId id="260" r:id="rId6"/>
    <p:sldId id="270" r:id="rId7"/>
    <p:sldId id="264" r:id="rId8"/>
    <p:sldId id="265" r:id="rId9"/>
    <p:sldId id="276" r:id="rId10"/>
    <p:sldId id="272" r:id="rId11"/>
    <p:sldId id="278" r:id="rId12"/>
    <p:sldId id="271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 snapToGrid="0">
      <p:cViewPr>
        <p:scale>
          <a:sx n="59" d="100"/>
          <a:sy n="59" d="100"/>
        </p:scale>
        <p:origin x="-696" y="-768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6" d="100"/>
          <a:sy n="76" d="100"/>
        </p:scale>
        <p:origin x="32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158C2D-F468-497E-B4FF-FE70857B0833}" type="doc">
      <dgm:prSet loTypeId="urn:microsoft.com/office/officeart/2005/8/layout/pList2" loCatId="list" qsTypeId="urn:microsoft.com/office/officeart/2005/8/quickstyle/simple1" qsCatId="simple" csTypeId="urn:microsoft.com/office/officeart/2005/8/colors/colorful1" csCatId="colorful" phldr="1"/>
      <dgm:spPr/>
    </dgm:pt>
    <dgm:pt modelId="{0D59B7EF-0705-4606-8671-C1C1434F1432}">
      <dgm:prSet phldrT="[Text]"/>
      <dgm:spPr/>
      <dgm:t>
        <a:bodyPr/>
        <a:lstStyle/>
        <a:p>
          <a:r>
            <a:rPr lang="en-US" dirty="0"/>
            <a:t>Infrastructure </a:t>
          </a:r>
        </a:p>
        <a:p>
          <a:r>
            <a:rPr lang="en-US" dirty="0"/>
            <a:t>Robust    </a:t>
          </a:r>
        </a:p>
        <a:p>
          <a:r>
            <a:rPr lang="en-US" dirty="0"/>
            <a:t>Online Testing</a:t>
          </a:r>
        </a:p>
        <a:p>
          <a:r>
            <a:rPr lang="en-US" dirty="0"/>
            <a:t>Capacity  Hardware</a:t>
          </a:r>
        </a:p>
      </dgm:t>
    </dgm:pt>
    <dgm:pt modelId="{77451DEC-CCCA-4ADA-A028-16D4C331F70C}" type="parTrans" cxnId="{9BF75CFA-C93F-4F70-A07A-495581107BCF}">
      <dgm:prSet/>
      <dgm:spPr/>
      <dgm:t>
        <a:bodyPr/>
        <a:lstStyle/>
        <a:p>
          <a:endParaRPr lang="en-US"/>
        </a:p>
      </dgm:t>
    </dgm:pt>
    <dgm:pt modelId="{BEE1C73C-50F0-4B5D-9F7D-82CE9B362EA9}" type="sibTrans" cxnId="{9BF75CFA-C93F-4F70-A07A-495581107BCF}">
      <dgm:prSet/>
      <dgm:spPr/>
      <dgm:t>
        <a:bodyPr/>
        <a:lstStyle/>
        <a:p>
          <a:endParaRPr lang="en-US"/>
        </a:p>
      </dgm:t>
    </dgm:pt>
    <dgm:pt modelId="{66A6E7CC-286C-4A55-B20D-12FB206350C9}">
      <dgm:prSet phldrT="[Text]"/>
      <dgm:spPr/>
      <dgm:t>
        <a:bodyPr/>
        <a:lstStyle/>
        <a:p>
          <a:r>
            <a:rPr lang="en-US" dirty="0"/>
            <a:t>Professional Development Curriculum Leaders Teach the Teacher</a:t>
          </a:r>
        </a:p>
      </dgm:t>
    </dgm:pt>
    <dgm:pt modelId="{2C7FC8B1-07C7-4758-BD26-84057BBCE204}" type="parTrans" cxnId="{AEFEADC9-D5AC-4E66-AAA7-79E3AA60C1DF}">
      <dgm:prSet/>
      <dgm:spPr/>
      <dgm:t>
        <a:bodyPr/>
        <a:lstStyle/>
        <a:p>
          <a:endParaRPr lang="en-US"/>
        </a:p>
      </dgm:t>
    </dgm:pt>
    <dgm:pt modelId="{BE92F6BE-70C0-4A28-89B2-B00F3FEAEC47}" type="sibTrans" cxnId="{AEFEADC9-D5AC-4E66-AAA7-79E3AA60C1DF}">
      <dgm:prSet/>
      <dgm:spPr/>
      <dgm:t>
        <a:bodyPr/>
        <a:lstStyle/>
        <a:p>
          <a:endParaRPr lang="en-US"/>
        </a:p>
      </dgm:t>
    </dgm:pt>
    <dgm:pt modelId="{1281F1FA-F630-4CA9-ACA2-5EFF3109B9DB}">
      <dgm:prSet phldrT="[Text]"/>
      <dgm:spPr/>
      <dgm:t>
        <a:bodyPr/>
        <a:lstStyle/>
        <a:p>
          <a:r>
            <a:rPr lang="en-US" dirty="0"/>
            <a:t>Bandwidth</a:t>
          </a:r>
        </a:p>
        <a:p>
          <a:r>
            <a:rPr lang="en-US" dirty="0"/>
            <a:t>Digital curriculum </a:t>
          </a:r>
        </a:p>
        <a:p>
          <a:r>
            <a:rPr lang="en-US" dirty="0"/>
            <a:t>10 Mb/student</a:t>
          </a:r>
        </a:p>
        <a:p>
          <a:r>
            <a:rPr lang="en-US" dirty="0"/>
            <a:t>Limited access at home  </a:t>
          </a:r>
        </a:p>
      </dgm:t>
    </dgm:pt>
    <dgm:pt modelId="{24E07936-EE06-4AC7-9F4C-06C3F714A40B}" type="parTrans" cxnId="{EE27E4A4-403B-48A0-A55A-18AA3ADEF390}">
      <dgm:prSet/>
      <dgm:spPr/>
      <dgm:t>
        <a:bodyPr/>
        <a:lstStyle/>
        <a:p>
          <a:endParaRPr lang="en-US"/>
        </a:p>
      </dgm:t>
    </dgm:pt>
    <dgm:pt modelId="{DADC4004-A5F7-4709-B8EB-E6A8997DAC17}" type="sibTrans" cxnId="{EE27E4A4-403B-48A0-A55A-18AA3ADEF390}">
      <dgm:prSet/>
      <dgm:spPr/>
      <dgm:t>
        <a:bodyPr/>
        <a:lstStyle/>
        <a:p>
          <a:endParaRPr lang="en-US"/>
        </a:p>
      </dgm:t>
    </dgm:pt>
    <dgm:pt modelId="{169F7642-2CDF-416E-87C6-48E67334BEFD}" type="pres">
      <dgm:prSet presAssocID="{EF158C2D-F468-497E-B4FF-FE70857B0833}" presName="Name0" presStyleCnt="0">
        <dgm:presLayoutVars>
          <dgm:dir/>
          <dgm:resizeHandles val="exact"/>
        </dgm:presLayoutVars>
      </dgm:prSet>
      <dgm:spPr/>
    </dgm:pt>
    <dgm:pt modelId="{E7F4E6AA-401C-4559-9734-328D06EF0B24}" type="pres">
      <dgm:prSet presAssocID="{EF158C2D-F468-497E-B4FF-FE70857B0833}" presName="bkgdShp" presStyleLbl="alignAccFollowNode1" presStyleIdx="0" presStyleCnt="1"/>
      <dgm:spPr/>
    </dgm:pt>
    <dgm:pt modelId="{CE3EB78A-6BCC-4873-AFE3-F7A7B30583D0}" type="pres">
      <dgm:prSet presAssocID="{EF158C2D-F468-497E-B4FF-FE70857B0833}" presName="linComp" presStyleCnt="0"/>
      <dgm:spPr/>
    </dgm:pt>
    <dgm:pt modelId="{BF0FF416-C31B-48E1-8FB2-4D5F4A22B55F}" type="pres">
      <dgm:prSet presAssocID="{0D59B7EF-0705-4606-8671-C1C1434F1432}" presName="compNode" presStyleCnt="0"/>
      <dgm:spPr/>
    </dgm:pt>
    <dgm:pt modelId="{63C77010-7AAC-4150-B24C-62546D566CC5}" type="pres">
      <dgm:prSet presAssocID="{0D59B7EF-0705-4606-8671-C1C1434F143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077D03-91D7-4BB5-BDE3-4A52BB3F8A4D}" type="pres">
      <dgm:prSet presAssocID="{0D59B7EF-0705-4606-8671-C1C1434F1432}" presName="invisiNode" presStyleLbl="node1" presStyleIdx="0" presStyleCnt="3"/>
      <dgm:spPr/>
    </dgm:pt>
    <dgm:pt modelId="{963FC158-F367-4E46-B66A-A6120363C553}" type="pres">
      <dgm:prSet presAssocID="{0D59B7EF-0705-4606-8671-C1C1434F1432}" presName="imagNode" presStyleLbl="fgImgPlace1" presStyleIdx="0" presStyleCnt="3" custScaleX="90276" custScaleY="113278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2FB31786-2A30-42A6-97EC-5AA8A9440B40}" type="pres">
      <dgm:prSet presAssocID="{BEE1C73C-50F0-4B5D-9F7D-82CE9B362EA9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D222EF2-740D-4E02-BF4C-250161601565}" type="pres">
      <dgm:prSet presAssocID="{1281F1FA-F630-4CA9-ACA2-5EFF3109B9DB}" presName="compNode" presStyleCnt="0"/>
      <dgm:spPr/>
    </dgm:pt>
    <dgm:pt modelId="{9DF4F61E-B752-49A4-8767-7FA5117A04DE}" type="pres">
      <dgm:prSet presAssocID="{1281F1FA-F630-4CA9-ACA2-5EFF3109B9DB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0AB8BA2-E60D-41D6-AD5D-758F15137B06}" type="pres">
      <dgm:prSet presAssocID="{1281F1FA-F630-4CA9-ACA2-5EFF3109B9DB}" presName="invisiNode" presStyleLbl="node1" presStyleIdx="1" presStyleCnt="3"/>
      <dgm:spPr/>
    </dgm:pt>
    <dgm:pt modelId="{BEE1321D-4D12-46F2-8F9D-69056A3DADE6}" type="pres">
      <dgm:prSet presAssocID="{1281F1FA-F630-4CA9-ACA2-5EFF3109B9DB}" presName="imagNode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3CEA8DF5-0149-435A-B2C2-652ACDA2B8B2}" type="pres">
      <dgm:prSet presAssocID="{DADC4004-A5F7-4709-B8EB-E6A8997DAC17}" presName="sibTrans" presStyleLbl="sibTrans2D1" presStyleIdx="0" presStyleCnt="0"/>
      <dgm:spPr/>
      <dgm:t>
        <a:bodyPr/>
        <a:lstStyle/>
        <a:p>
          <a:endParaRPr lang="en-US"/>
        </a:p>
      </dgm:t>
    </dgm:pt>
    <dgm:pt modelId="{ECEA4B52-E3AD-41C2-8864-D6ED7F53F19C}" type="pres">
      <dgm:prSet presAssocID="{66A6E7CC-286C-4A55-B20D-12FB206350C9}" presName="compNode" presStyleCnt="0"/>
      <dgm:spPr/>
    </dgm:pt>
    <dgm:pt modelId="{908F1861-31B4-489D-AC19-E7CC802526D1}" type="pres">
      <dgm:prSet presAssocID="{66A6E7CC-286C-4A55-B20D-12FB206350C9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E99F92-0477-4364-95BB-A791C6D9AD48}" type="pres">
      <dgm:prSet presAssocID="{66A6E7CC-286C-4A55-B20D-12FB206350C9}" presName="invisiNode" presStyleLbl="node1" presStyleIdx="2" presStyleCnt="3"/>
      <dgm:spPr/>
    </dgm:pt>
    <dgm:pt modelId="{00C8542F-D187-4566-8357-18F04B38564F}" type="pres">
      <dgm:prSet presAssocID="{66A6E7CC-286C-4A55-B20D-12FB206350C9}" presName="imagNode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</dgm:ptLst>
  <dgm:cxnLst>
    <dgm:cxn modelId="{69155BCF-5E9B-4AA8-92CD-AFF251E0AC8D}" type="presOf" srcId="{BEE1C73C-50F0-4B5D-9F7D-82CE9B362EA9}" destId="{2FB31786-2A30-42A6-97EC-5AA8A9440B40}" srcOrd="0" destOrd="0" presId="urn:microsoft.com/office/officeart/2005/8/layout/pList2"/>
    <dgm:cxn modelId="{EE27E4A4-403B-48A0-A55A-18AA3ADEF390}" srcId="{EF158C2D-F468-497E-B4FF-FE70857B0833}" destId="{1281F1FA-F630-4CA9-ACA2-5EFF3109B9DB}" srcOrd="1" destOrd="0" parTransId="{24E07936-EE06-4AC7-9F4C-06C3F714A40B}" sibTransId="{DADC4004-A5F7-4709-B8EB-E6A8997DAC17}"/>
    <dgm:cxn modelId="{FAAAB16C-F5C1-47C4-9FCF-6398412BF684}" type="presOf" srcId="{EF158C2D-F468-497E-B4FF-FE70857B0833}" destId="{169F7642-2CDF-416E-87C6-48E67334BEFD}" srcOrd="0" destOrd="0" presId="urn:microsoft.com/office/officeart/2005/8/layout/pList2"/>
    <dgm:cxn modelId="{9BF75CFA-C93F-4F70-A07A-495581107BCF}" srcId="{EF158C2D-F468-497E-B4FF-FE70857B0833}" destId="{0D59B7EF-0705-4606-8671-C1C1434F1432}" srcOrd="0" destOrd="0" parTransId="{77451DEC-CCCA-4ADA-A028-16D4C331F70C}" sibTransId="{BEE1C73C-50F0-4B5D-9F7D-82CE9B362EA9}"/>
    <dgm:cxn modelId="{8FB05525-9F36-4F00-8FF7-74880076F80C}" type="presOf" srcId="{0D59B7EF-0705-4606-8671-C1C1434F1432}" destId="{63C77010-7AAC-4150-B24C-62546D566CC5}" srcOrd="0" destOrd="0" presId="urn:microsoft.com/office/officeart/2005/8/layout/pList2"/>
    <dgm:cxn modelId="{63F4CF57-9878-4CCA-902C-67E4E6FB41C7}" type="presOf" srcId="{66A6E7CC-286C-4A55-B20D-12FB206350C9}" destId="{908F1861-31B4-489D-AC19-E7CC802526D1}" srcOrd="0" destOrd="0" presId="urn:microsoft.com/office/officeart/2005/8/layout/pList2"/>
    <dgm:cxn modelId="{0046135E-EC5E-4E85-9D3E-2406F5AFE893}" type="presOf" srcId="{1281F1FA-F630-4CA9-ACA2-5EFF3109B9DB}" destId="{9DF4F61E-B752-49A4-8767-7FA5117A04DE}" srcOrd="0" destOrd="0" presId="urn:microsoft.com/office/officeart/2005/8/layout/pList2"/>
    <dgm:cxn modelId="{AEFEADC9-D5AC-4E66-AAA7-79E3AA60C1DF}" srcId="{EF158C2D-F468-497E-B4FF-FE70857B0833}" destId="{66A6E7CC-286C-4A55-B20D-12FB206350C9}" srcOrd="2" destOrd="0" parTransId="{2C7FC8B1-07C7-4758-BD26-84057BBCE204}" sibTransId="{BE92F6BE-70C0-4A28-89B2-B00F3FEAEC47}"/>
    <dgm:cxn modelId="{28AC9CF0-2B9F-4745-A877-AC59B0BCAF68}" type="presOf" srcId="{DADC4004-A5F7-4709-B8EB-E6A8997DAC17}" destId="{3CEA8DF5-0149-435A-B2C2-652ACDA2B8B2}" srcOrd="0" destOrd="0" presId="urn:microsoft.com/office/officeart/2005/8/layout/pList2"/>
    <dgm:cxn modelId="{949811CA-9D97-406B-995B-FF2B53D7F7E5}" type="presParOf" srcId="{169F7642-2CDF-416E-87C6-48E67334BEFD}" destId="{E7F4E6AA-401C-4559-9734-328D06EF0B24}" srcOrd="0" destOrd="0" presId="urn:microsoft.com/office/officeart/2005/8/layout/pList2"/>
    <dgm:cxn modelId="{6D2C0B88-C4F4-4395-8772-7CDFA96E5001}" type="presParOf" srcId="{169F7642-2CDF-416E-87C6-48E67334BEFD}" destId="{CE3EB78A-6BCC-4873-AFE3-F7A7B30583D0}" srcOrd="1" destOrd="0" presId="urn:microsoft.com/office/officeart/2005/8/layout/pList2"/>
    <dgm:cxn modelId="{A0A2496C-CDA2-4A3E-A56A-5B576DB77735}" type="presParOf" srcId="{CE3EB78A-6BCC-4873-AFE3-F7A7B30583D0}" destId="{BF0FF416-C31B-48E1-8FB2-4D5F4A22B55F}" srcOrd="0" destOrd="0" presId="urn:microsoft.com/office/officeart/2005/8/layout/pList2"/>
    <dgm:cxn modelId="{091F4B99-B46E-41AD-AAD0-8B2F5E6A9F62}" type="presParOf" srcId="{BF0FF416-C31B-48E1-8FB2-4D5F4A22B55F}" destId="{63C77010-7AAC-4150-B24C-62546D566CC5}" srcOrd="0" destOrd="0" presId="urn:microsoft.com/office/officeart/2005/8/layout/pList2"/>
    <dgm:cxn modelId="{450CA68B-48D4-4E27-96F7-165C85F36EF3}" type="presParOf" srcId="{BF0FF416-C31B-48E1-8FB2-4D5F4A22B55F}" destId="{09077D03-91D7-4BB5-BDE3-4A52BB3F8A4D}" srcOrd="1" destOrd="0" presId="urn:microsoft.com/office/officeart/2005/8/layout/pList2"/>
    <dgm:cxn modelId="{9404007D-E140-4541-B9C1-91E679337620}" type="presParOf" srcId="{BF0FF416-C31B-48E1-8FB2-4D5F4A22B55F}" destId="{963FC158-F367-4E46-B66A-A6120363C553}" srcOrd="2" destOrd="0" presId="urn:microsoft.com/office/officeart/2005/8/layout/pList2"/>
    <dgm:cxn modelId="{DF26F3A2-D456-46DF-B6A8-D89895BE4B0D}" type="presParOf" srcId="{CE3EB78A-6BCC-4873-AFE3-F7A7B30583D0}" destId="{2FB31786-2A30-42A6-97EC-5AA8A9440B40}" srcOrd="1" destOrd="0" presId="urn:microsoft.com/office/officeart/2005/8/layout/pList2"/>
    <dgm:cxn modelId="{022F9639-8038-458B-BF59-71DF65BEB25F}" type="presParOf" srcId="{CE3EB78A-6BCC-4873-AFE3-F7A7B30583D0}" destId="{ED222EF2-740D-4E02-BF4C-250161601565}" srcOrd="2" destOrd="0" presId="urn:microsoft.com/office/officeart/2005/8/layout/pList2"/>
    <dgm:cxn modelId="{DC297EE6-1833-42B2-8FA4-0EEEB449A749}" type="presParOf" srcId="{ED222EF2-740D-4E02-BF4C-250161601565}" destId="{9DF4F61E-B752-49A4-8767-7FA5117A04DE}" srcOrd="0" destOrd="0" presId="urn:microsoft.com/office/officeart/2005/8/layout/pList2"/>
    <dgm:cxn modelId="{4B8809C0-9E5F-4B39-9CAC-1DCABD150F2E}" type="presParOf" srcId="{ED222EF2-740D-4E02-BF4C-250161601565}" destId="{E0AB8BA2-E60D-41D6-AD5D-758F15137B06}" srcOrd="1" destOrd="0" presId="urn:microsoft.com/office/officeart/2005/8/layout/pList2"/>
    <dgm:cxn modelId="{5D1DA8B8-AA5D-4D78-98DB-220F5B378951}" type="presParOf" srcId="{ED222EF2-740D-4E02-BF4C-250161601565}" destId="{BEE1321D-4D12-46F2-8F9D-69056A3DADE6}" srcOrd="2" destOrd="0" presId="urn:microsoft.com/office/officeart/2005/8/layout/pList2"/>
    <dgm:cxn modelId="{B8145A2C-978E-4A50-9F10-DF594842C76F}" type="presParOf" srcId="{CE3EB78A-6BCC-4873-AFE3-F7A7B30583D0}" destId="{3CEA8DF5-0149-435A-B2C2-652ACDA2B8B2}" srcOrd="3" destOrd="0" presId="urn:microsoft.com/office/officeart/2005/8/layout/pList2"/>
    <dgm:cxn modelId="{9CA809AD-6C14-4CB8-9373-429B4C9605FF}" type="presParOf" srcId="{CE3EB78A-6BCC-4873-AFE3-F7A7B30583D0}" destId="{ECEA4B52-E3AD-41C2-8864-D6ED7F53F19C}" srcOrd="4" destOrd="0" presId="urn:microsoft.com/office/officeart/2005/8/layout/pList2"/>
    <dgm:cxn modelId="{AA845E13-D68C-4600-80D2-227BF98DC058}" type="presParOf" srcId="{ECEA4B52-E3AD-41C2-8864-D6ED7F53F19C}" destId="{908F1861-31B4-489D-AC19-E7CC802526D1}" srcOrd="0" destOrd="0" presId="urn:microsoft.com/office/officeart/2005/8/layout/pList2"/>
    <dgm:cxn modelId="{9A549116-2250-4071-A6B6-A7A1C2F925AD}" type="presParOf" srcId="{ECEA4B52-E3AD-41C2-8864-D6ED7F53F19C}" destId="{93E99F92-0477-4364-95BB-A791C6D9AD48}" srcOrd="1" destOrd="0" presId="urn:microsoft.com/office/officeart/2005/8/layout/pList2"/>
    <dgm:cxn modelId="{13651738-FD4B-450D-AF69-4FCE63F67B3C}" type="presParOf" srcId="{ECEA4B52-E3AD-41C2-8864-D6ED7F53F19C}" destId="{00C8542F-D187-4566-8357-18F04B38564F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442EA2-39BA-4C9A-AD59-755D4917D532}" type="doc">
      <dgm:prSet loTypeId="urn:microsoft.com/office/officeart/2005/8/layout/hierarchy3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4DF9FE7B-F642-4898-A360-D4E3814E1A3D}">
      <dgm:prSet phldrT="[Text]" custT="1"/>
      <dgm:spPr/>
      <dgm:t>
        <a:bodyPr/>
        <a:lstStyle/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I: 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School </a:t>
          </a:r>
          <a:r>
            <a:rPr lang="en-US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Connectivity &amp; Security</a:t>
          </a:r>
          <a:endParaRPr lang="en-US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10F06D-860A-4604-A7AD-02E614FE3976}" type="parTrans" cxnId="{EBD8BE8D-6018-43E2-B081-034BB5656EB6}">
      <dgm:prSet/>
      <dgm:spPr/>
      <dgm:t>
        <a:bodyPr/>
        <a:lstStyle/>
        <a:p>
          <a:endParaRPr lang="en-US"/>
        </a:p>
      </dgm:t>
    </dgm:pt>
    <dgm:pt modelId="{43C18EFF-81FC-4D70-8C6B-E95FF3730413}" type="sibTrans" cxnId="{EBD8BE8D-6018-43E2-B081-034BB5656EB6}">
      <dgm:prSet/>
      <dgm:spPr/>
      <dgm:t>
        <a:bodyPr/>
        <a:lstStyle/>
        <a:p>
          <a:endParaRPr lang="en-US"/>
        </a:p>
      </dgm:t>
    </dgm:pt>
    <dgm:pt modelId="{EFF2750D-B4B3-474C-8B62-8B638DC31F7E}">
      <dgm:prSet phldrT="[Text]"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$932,084 </a:t>
          </a:r>
        </a:p>
      </dgm:t>
    </dgm:pt>
    <dgm:pt modelId="{AEBC78E6-CDDC-4C8F-A157-3C51E907FACD}" type="parTrans" cxnId="{A058DDA2-48CA-4E5B-B389-F71A59C262B0}">
      <dgm:prSet/>
      <dgm:spPr/>
      <dgm:t>
        <a:bodyPr/>
        <a:lstStyle/>
        <a:p>
          <a:endParaRPr lang="en-US"/>
        </a:p>
      </dgm:t>
    </dgm:pt>
    <dgm:pt modelId="{75C067D7-FCD2-4969-8F27-4BBDA88E75ED}" type="sibTrans" cxnId="{A058DDA2-48CA-4E5B-B389-F71A59C262B0}">
      <dgm:prSet/>
      <dgm:spPr/>
      <dgm:t>
        <a:bodyPr/>
        <a:lstStyle/>
        <a:p>
          <a:endParaRPr lang="en-US"/>
        </a:p>
      </dgm:t>
    </dgm:pt>
    <dgm:pt modelId="{3929B1E1-4BC4-4C73-ABE8-27CEF96A3652}">
      <dgm:prSet phldrT="[Text]" custT="1"/>
      <dgm:spPr/>
      <dgm:t>
        <a:bodyPr/>
        <a:lstStyle/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II: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School Connectivity</a:t>
          </a:r>
        </a:p>
      </dgm:t>
    </dgm:pt>
    <dgm:pt modelId="{F356CC76-9117-4B79-A270-BBBAFD3E9C79}" type="parTrans" cxnId="{1339090C-9A95-4C05-841C-FA3AF987601B}">
      <dgm:prSet/>
      <dgm:spPr/>
      <dgm:t>
        <a:bodyPr/>
        <a:lstStyle/>
        <a:p>
          <a:endParaRPr lang="en-US"/>
        </a:p>
      </dgm:t>
    </dgm:pt>
    <dgm:pt modelId="{19BA0C22-38BB-4E9F-89D5-0FF5FF9F12CE}" type="sibTrans" cxnId="{1339090C-9A95-4C05-841C-FA3AF987601B}">
      <dgm:prSet/>
      <dgm:spPr/>
      <dgm:t>
        <a:bodyPr/>
        <a:lstStyle/>
        <a:p>
          <a:endParaRPr lang="en-US"/>
        </a:p>
      </dgm:t>
    </dgm:pt>
    <dgm:pt modelId="{99E0600D-9954-43F4-8926-13B8777FAAA1}">
      <dgm:prSet phldrT="[Text]"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$199,389</a:t>
          </a:r>
        </a:p>
      </dgm:t>
    </dgm:pt>
    <dgm:pt modelId="{BE23F476-2C5C-42ED-BF2B-CD5FC7ADDDF6}" type="parTrans" cxnId="{09FCCB9D-A30A-4326-970E-26252D39327F}">
      <dgm:prSet/>
      <dgm:spPr/>
      <dgm:t>
        <a:bodyPr/>
        <a:lstStyle/>
        <a:p>
          <a:endParaRPr lang="en-US"/>
        </a:p>
      </dgm:t>
    </dgm:pt>
    <dgm:pt modelId="{C44937DC-4907-4769-AA8B-1B3E7391D7B0}" type="sibTrans" cxnId="{09FCCB9D-A30A-4326-970E-26252D39327F}">
      <dgm:prSet/>
      <dgm:spPr/>
      <dgm:t>
        <a:bodyPr/>
        <a:lstStyle/>
        <a:p>
          <a:endParaRPr lang="en-US"/>
        </a:p>
      </dgm:t>
    </dgm:pt>
    <dgm:pt modelId="{60CDF8D0-D4FC-4467-A51E-79C5A58B0B2C}">
      <dgm:prSet phldrT="[Text]" custT="1"/>
      <dgm:spPr/>
      <dgm:t>
        <a:bodyPr/>
        <a:lstStyle/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III: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Classroom Technology</a:t>
          </a:r>
        </a:p>
      </dgm:t>
    </dgm:pt>
    <dgm:pt modelId="{E12A269F-AB82-486A-9077-80F2BBBE48C2}" type="parTrans" cxnId="{2BA65DEC-E719-4ED3-8135-48349D42DD04}">
      <dgm:prSet/>
      <dgm:spPr/>
      <dgm:t>
        <a:bodyPr/>
        <a:lstStyle/>
        <a:p>
          <a:endParaRPr lang="en-US"/>
        </a:p>
      </dgm:t>
    </dgm:pt>
    <dgm:pt modelId="{3F7FD59D-A716-4310-A89A-AB6F740D9FFF}" type="sibTrans" cxnId="{2BA65DEC-E719-4ED3-8135-48349D42DD04}">
      <dgm:prSet/>
      <dgm:spPr/>
      <dgm:t>
        <a:bodyPr/>
        <a:lstStyle/>
        <a:p>
          <a:endParaRPr lang="en-US"/>
        </a:p>
      </dgm:t>
    </dgm:pt>
    <dgm:pt modelId="{50629C12-7464-4473-ADEF-1A284F8A9957}">
      <dgm:prSet phldrT="[Text]"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$1,010,835</a:t>
          </a:r>
          <a:endParaRPr lang="en-US" b="1" u="none" strike="noStrike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D1CB46C-0CFA-4B27-9224-267431FBD094}" type="parTrans" cxnId="{1D32FCC9-657C-4348-9C0D-52115D559FEB}">
      <dgm:prSet/>
      <dgm:spPr/>
      <dgm:t>
        <a:bodyPr/>
        <a:lstStyle/>
        <a:p>
          <a:endParaRPr lang="en-US"/>
        </a:p>
      </dgm:t>
    </dgm:pt>
    <dgm:pt modelId="{4576BCC5-0598-4332-A2E7-87AC3ADD4EB8}" type="sibTrans" cxnId="{1D32FCC9-657C-4348-9C0D-52115D559FEB}">
      <dgm:prSet/>
      <dgm:spPr/>
      <dgm:t>
        <a:bodyPr/>
        <a:lstStyle/>
        <a:p>
          <a:endParaRPr lang="en-US"/>
        </a:p>
      </dgm:t>
    </dgm:pt>
    <dgm:pt modelId="{D039E080-7BC3-4F3E-B4B3-E8D59F896ECF}">
      <dgm:prSet phldrT="[Text]" custT="1"/>
      <dgm:spPr/>
      <dgm:t>
        <a:bodyPr/>
        <a:lstStyle/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Future Phases:</a:t>
          </a:r>
        </a:p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Various</a:t>
          </a:r>
        </a:p>
      </dgm:t>
    </dgm:pt>
    <dgm:pt modelId="{3B925C60-23FD-437F-9D55-A50222C4B2C0}" type="parTrans" cxnId="{4FC38C2F-BF5C-4173-83F0-26067DB6E05E}">
      <dgm:prSet/>
      <dgm:spPr/>
      <dgm:t>
        <a:bodyPr/>
        <a:lstStyle/>
        <a:p>
          <a:endParaRPr lang="en-US"/>
        </a:p>
      </dgm:t>
    </dgm:pt>
    <dgm:pt modelId="{1024D7EA-036E-441D-848A-AE71610E4417}" type="sibTrans" cxnId="{4FC38C2F-BF5C-4173-83F0-26067DB6E05E}">
      <dgm:prSet/>
      <dgm:spPr/>
      <dgm:t>
        <a:bodyPr/>
        <a:lstStyle/>
        <a:p>
          <a:endParaRPr lang="en-US"/>
        </a:p>
      </dgm:t>
    </dgm:pt>
    <dgm:pt modelId="{9AE64C87-D98A-4A04-BC6B-64ED49F0222F}">
      <dgm:prSet phldrT="[Text]"/>
      <dgm:spPr/>
      <dgm:t>
        <a:bodyPr/>
        <a:lstStyle/>
        <a:p>
          <a:r>
            <a:rPr lang="en-US" b="1" u="none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$2,127,141</a:t>
          </a:r>
        </a:p>
      </dgm:t>
    </dgm:pt>
    <dgm:pt modelId="{1FE88F31-A4BA-4F20-BEE2-51A72D69B51E}" type="parTrans" cxnId="{CF570855-6E35-44BC-AE17-489D73743C2E}">
      <dgm:prSet/>
      <dgm:spPr/>
      <dgm:t>
        <a:bodyPr/>
        <a:lstStyle/>
        <a:p>
          <a:endParaRPr lang="en-US"/>
        </a:p>
      </dgm:t>
    </dgm:pt>
    <dgm:pt modelId="{3A61F4AB-D62A-4441-9CDB-E730C6D36EF9}" type="sibTrans" cxnId="{CF570855-6E35-44BC-AE17-489D73743C2E}">
      <dgm:prSet/>
      <dgm:spPr/>
      <dgm:t>
        <a:bodyPr/>
        <a:lstStyle/>
        <a:p>
          <a:endParaRPr lang="en-US"/>
        </a:p>
      </dgm:t>
    </dgm:pt>
    <dgm:pt modelId="{36B288DE-97BB-4B5C-A8AE-DF5B16729C07}">
      <dgm:prSet phldrT="[Text]"/>
      <dgm:spPr/>
      <dgm:t>
        <a:bodyPr/>
        <a:lstStyle/>
        <a:p>
          <a:r>
            <a: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Professional Development, Tech Support, Maintenance &amp; Replacement</a:t>
          </a:r>
        </a:p>
      </dgm:t>
    </dgm:pt>
    <dgm:pt modelId="{A5EA4761-B6C6-4A82-B281-C82CFD9FF8AE}" type="parTrans" cxnId="{860F5ECE-A4E9-4864-957A-3956C62440A7}">
      <dgm:prSet/>
      <dgm:spPr/>
      <dgm:t>
        <a:bodyPr/>
        <a:lstStyle/>
        <a:p>
          <a:endParaRPr lang="en-US"/>
        </a:p>
      </dgm:t>
    </dgm:pt>
    <dgm:pt modelId="{98E78349-81C3-4415-80C2-779E6B9A516A}" type="sibTrans" cxnId="{860F5ECE-A4E9-4864-957A-3956C62440A7}">
      <dgm:prSet/>
      <dgm:spPr/>
      <dgm:t>
        <a:bodyPr/>
        <a:lstStyle/>
        <a:p>
          <a:endParaRPr lang="en-US"/>
        </a:p>
      </dgm:t>
    </dgm:pt>
    <dgm:pt modelId="{34238BF6-3951-46E0-B5C3-89E96E12D055}">
      <dgm:prSet phldrT="[Text]" custT="1"/>
      <dgm:spPr/>
      <dgm:t>
        <a:bodyPr/>
        <a:lstStyle/>
        <a:p>
          <a:r>
            <a: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District Budget and Grants</a:t>
          </a:r>
        </a:p>
      </dgm:t>
    </dgm:pt>
    <dgm:pt modelId="{4C1B182C-FA74-40FC-9CD1-A1D13CD4439E}" type="parTrans" cxnId="{6118642D-8F0E-4733-82FA-ABDDE1497329}">
      <dgm:prSet/>
      <dgm:spPr/>
      <dgm:t>
        <a:bodyPr/>
        <a:lstStyle/>
        <a:p>
          <a:endParaRPr lang="en-US"/>
        </a:p>
      </dgm:t>
    </dgm:pt>
    <dgm:pt modelId="{22A3698B-8A64-4F56-82BF-F062CB34A4A2}" type="sibTrans" cxnId="{6118642D-8F0E-4733-82FA-ABDDE1497329}">
      <dgm:prSet/>
      <dgm:spPr/>
      <dgm:t>
        <a:bodyPr/>
        <a:lstStyle/>
        <a:p>
          <a:endParaRPr lang="en-US"/>
        </a:p>
      </dgm:t>
    </dgm:pt>
    <dgm:pt modelId="{95D47AD2-E704-4D7A-9BE5-11CD52094E57}" type="pres">
      <dgm:prSet presAssocID="{3F442EA2-39BA-4C9A-AD59-755D4917D53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C16DDC7-128A-43D1-8F10-65F4FF4F00A5}" type="pres">
      <dgm:prSet presAssocID="{4DF9FE7B-F642-4898-A360-D4E3814E1A3D}" presName="root" presStyleCnt="0"/>
      <dgm:spPr/>
    </dgm:pt>
    <dgm:pt modelId="{1F87CFCD-BD77-4849-877A-0615B2C7E6FF}" type="pres">
      <dgm:prSet presAssocID="{4DF9FE7B-F642-4898-A360-D4E3814E1A3D}" presName="rootComposite" presStyleCnt="0"/>
      <dgm:spPr/>
    </dgm:pt>
    <dgm:pt modelId="{90F52CF9-2D3C-47C2-A49B-4083163C57B8}" type="pres">
      <dgm:prSet presAssocID="{4DF9FE7B-F642-4898-A360-D4E3814E1A3D}" presName="rootText" presStyleLbl="node1" presStyleIdx="0" presStyleCnt="5" custScaleY="186481"/>
      <dgm:spPr/>
      <dgm:t>
        <a:bodyPr/>
        <a:lstStyle/>
        <a:p>
          <a:endParaRPr lang="en-US"/>
        </a:p>
      </dgm:t>
    </dgm:pt>
    <dgm:pt modelId="{584CAD78-7387-4D43-B1DA-C3A44AA09575}" type="pres">
      <dgm:prSet presAssocID="{4DF9FE7B-F642-4898-A360-D4E3814E1A3D}" presName="rootConnector" presStyleLbl="node1" presStyleIdx="0" presStyleCnt="5"/>
      <dgm:spPr/>
      <dgm:t>
        <a:bodyPr/>
        <a:lstStyle/>
        <a:p>
          <a:endParaRPr lang="en-US"/>
        </a:p>
      </dgm:t>
    </dgm:pt>
    <dgm:pt modelId="{469AA45D-B65F-4C65-8674-A0309762EC95}" type="pres">
      <dgm:prSet presAssocID="{4DF9FE7B-F642-4898-A360-D4E3814E1A3D}" presName="childShape" presStyleCnt="0"/>
      <dgm:spPr/>
    </dgm:pt>
    <dgm:pt modelId="{0EAA575D-071F-4DB8-A927-71E8034289DD}" type="pres">
      <dgm:prSet presAssocID="{AEBC78E6-CDDC-4C8F-A157-3C51E907FACD}" presName="Name13" presStyleLbl="parChTrans1D2" presStyleIdx="0" presStyleCnt="5"/>
      <dgm:spPr/>
      <dgm:t>
        <a:bodyPr/>
        <a:lstStyle/>
        <a:p>
          <a:endParaRPr lang="en-US"/>
        </a:p>
      </dgm:t>
    </dgm:pt>
    <dgm:pt modelId="{55481FF7-E890-409D-806D-770EC7990AB5}" type="pres">
      <dgm:prSet presAssocID="{EFF2750D-B4B3-474C-8B62-8B638DC31F7E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514BF9-FF43-47D6-8E6A-BD9F60553FE0}" type="pres">
      <dgm:prSet presAssocID="{3929B1E1-4BC4-4C73-ABE8-27CEF96A3652}" presName="root" presStyleCnt="0"/>
      <dgm:spPr/>
    </dgm:pt>
    <dgm:pt modelId="{6EEB7C04-6881-4559-9FC3-90261A080A6D}" type="pres">
      <dgm:prSet presAssocID="{3929B1E1-4BC4-4C73-ABE8-27CEF96A3652}" presName="rootComposite" presStyleCnt="0"/>
      <dgm:spPr/>
    </dgm:pt>
    <dgm:pt modelId="{74DE45AA-D193-4416-B820-AE815FF7463B}" type="pres">
      <dgm:prSet presAssocID="{3929B1E1-4BC4-4C73-ABE8-27CEF96A3652}" presName="rootText" presStyleLbl="node1" presStyleIdx="1" presStyleCnt="5" custScaleY="186481"/>
      <dgm:spPr/>
      <dgm:t>
        <a:bodyPr/>
        <a:lstStyle/>
        <a:p>
          <a:endParaRPr lang="en-US"/>
        </a:p>
      </dgm:t>
    </dgm:pt>
    <dgm:pt modelId="{694BD76C-C6E9-432A-93BA-6419B00204EB}" type="pres">
      <dgm:prSet presAssocID="{3929B1E1-4BC4-4C73-ABE8-27CEF96A3652}" presName="rootConnector" presStyleLbl="node1" presStyleIdx="1" presStyleCnt="5"/>
      <dgm:spPr/>
      <dgm:t>
        <a:bodyPr/>
        <a:lstStyle/>
        <a:p>
          <a:endParaRPr lang="en-US"/>
        </a:p>
      </dgm:t>
    </dgm:pt>
    <dgm:pt modelId="{D30DC987-AAD1-4E50-A7B5-0205202149CE}" type="pres">
      <dgm:prSet presAssocID="{3929B1E1-4BC4-4C73-ABE8-27CEF96A3652}" presName="childShape" presStyleCnt="0"/>
      <dgm:spPr/>
    </dgm:pt>
    <dgm:pt modelId="{27F5B381-B7D2-4325-B96D-E1317C3A7C8F}" type="pres">
      <dgm:prSet presAssocID="{BE23F476-2C5C-42ED-BF2B-CD5FC7ADDDF6}" presName="Name13" presStyleLbl="parChTrans1D2" presStyleIdx="1" presStyleCnt="5"/>
      <dgm:spPr/>
      <dgm:t>
        <a:bodyPr/>
        <a:lstStyle/>
        <a:p>
          <a:endParaRPr lang="en-US"/>
        </a:p>
      </dgm:t>
    </dgm:pt>
    <dgm:pt modelId="{56BF6640-29A3-4181-BBDD-7D67944D75AC}" type="pres">
      <dgm:prSet presAssocID="{99E0600D-9954-43F4-8926-13B8777FAAA1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8226F3-4ECB-468C-9F18-7B73174F43D0}" type="pres">
      <dgm:prSet presAssocID="{60CDF8D0-D4FC-4467-A51E-79C5A58B0B2C}" presName="root" presStyleCnt="0"/>
      <dgm:spPr/>
    </dgm:pt>
    <dgm:pt modelId="{C7ED6CCE-796E-42B0-B09F-A411B911094A}" type="pres">
      <dgm:prSet presAssocID="{60CDF8D0-D4FC-4467-A51E-79C5A58B0B2C}" presName="rootComposite" presStyleCnt="0"/>
      <dgm:spPr/>
    </dgm:pt>
    <dgm:pt modelId="{F577928E-56E5-403D-9B83-51F738AADF37}" type="pres">
      <dgm:prSet presAssocID="{60CDF8D0-D4FC-4467-A51E-79C5A58B0B2C}" presName="rootText" presStyleLbl="node1" presStyleIdx="2" presStyleCnt="5" custScaleY="186481"/>
      <dgm:spPr/>
      <dgm:t>
        <a:bodyPr/>
        <a:lstStyle/>
        <a:p>
          <a:endParaRPr lang="en-US"/>
        </a:p>
      </dgm:t>
    </dgm:pt>
    <dgm:pt modelId="{9FDD4F87-0638-4778-94CE-593777070DF8}" type="pres">
      <dgm:prSet presAssocID="{60CDF8D0-D4FC-4467-A51E-79C5A58B0B2C}" presName="rootConnector" presStyleLbl="node1" presStyleIdx="2" presStyleCnt="5"/>
      <dgm:spPr/>
      <dgm:t>
        <a:bodyPr/>
        <a:lstStyle/>
        <a:p>
          <a:endParaRPr lang="en-US"/>
        </a:p>
      </dgm:t>
    </dgm:pt>
    <dgm:pt modelId="{7620B3A8-0150-4B10-85D8-BD6F4AFA6620}" type="pres">
      <dgm:prSet presAssocID="{60CDF8D0-D4FC-4467-A51E-79C5A58B0B2C}" presName="childShape" presStyleCnt="0"/>
      <dgm:spPr/>
    </dgm:pt>
    <dgm:pt modelId="{29868F55-D44A-417D-9840-982D7E211B22}" type="pres">
      <dgm:prSet presAssocID="{9D1CB46C-0CFA-4B27-9224-267431FBD094}" presName="Name13" presStyleLbl="parChTrans1D2" presStyleIdx="2" presStyleCnt="5"/>
      <dgm:spPr/>
      <dgm:t>
        <a:bodyPr/>
        <a:lstStyle/>
        <a:p>
          <a:endParaRPr lang="en-US"/>
        </a:p>
      </dgm:t>
    </dgm:pt>
    <dgm:pt modelId="{3384D49B-16CE-4213-AF75-DE271DE76D1D}" type="pres">
      <dgm:prSet presAssocID="{50629C12-7464-4473-ADEF-1A284F8A9957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7399EF-7FD4-4615-87D8-BC96542AED0A}" type="pres">
      <dgm:prSet presAssocID="{D039E080-7BC3-4F3E-B4B3-E8D59F896ECF}" presName="root" presStyleCnt="0"/>
      <dgm:spPr/>
    </dgm:pt>
    <dgm:pt modelId="{7997F924-8493-483B-AADE-62D28D4BDB9C}" type="pres">
      <dgm:prSet presAssocID="{D039E080-7BC3-4F3E-B4B3-E8D59F896ECF}" presName="rootComposite" presStyleCnt="0"/>
      <dgm:spPr/>
    </dgm:pt>
    <dgm:pt modelId="{50FB8221-5A08-4FA4-925A-FFB4061F7B16}" type="pres">
      <dgm:prSet presAssocID="{D039E080-7BC3-4F3E-B4B3-E8D59F896ECF}" presName="rootText" presStyleLbl="node1" presStyleIdx="3" presStyleCnt="5" custScaleY="186481"/>
      <dgm:spPr/>
      <dgm:t>
        <a:bodyPr/>
        <a:lstStyle/>
        <a:p>
          <a:endParaRPr lang="en-US"/>
        </a:p>
      </dgm:t>
    </dgm:pt>
    <dgm:pt modelId="{45E502BA-A3E4-4AC8-9DB2-A5DCD270547A}" type="pres">
      <dgm:prSet presAssocID="{D039E080-7BC3-4F3E-B4B3-E8D59F896ECF}" presName="rootConnector" presStyleLbl="node1" presStyleIdx="3" presStyleCnt="5"/>
      <dgm:spPr/>
      <dgm:t>
        <a:bodyPr/>
        <a:lstStyle/>
        <a:p>
          <a:endParaRPr lang="en-US"/>
        </a:p>
      </dgm:t>
    </dgm:pt>
    <dgm:pt modelId="{DC8BD8B1-7351-42B0-BE11-D2A49F11D095}" type="pres">
      <dgm:prSet presAssocID="{D039E080-7BC3-4F3E-B4B3-E8D59F896ECF}" presName="childShape" presStyleCnt="0"/>
      <dgm:spPr/>
    </dgm:pt>
    <dgm:pt modelId="{4A580C51-E6C8-44A1-82D3-4281FC8F9131}" type="pres">
      <dgm:prSet presAssocID="{1FE88F31-A4BA-4F20-BEE2-51A72D69B51E}" presName="Name13" presStyleLbl="parChTrans1D2" presStyleIdx="3" presStyleCnt="5"/>
      <dgm:spPr/>
      <dgm:t>
        <a:bodyPr/>
        <a:lstStyle/>
        <a:p>
          <a:endParaRPr lang="en-US"/>
        </a:p>
      </dgm:t>
    </dgm:pt>
    <dgm:pt modelId="{3C63F246-C4C0-4264-AB74-61213A999D10}" type="pres">
      <dgm:prSet presAssocID="{9AE64C87-D98A-4A04-BC6B-64ED49F0222F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CC64F9E-E884-41D5-BD23-8299D9FDEDF4}" type="pres">
      <dgm:prSet presAssocID="{36B288DE-97BB-4B5C-A8AE-DF5B16729C07}" presName="root" presStyleCnt="0"/>
      <dgm:spPr/>
    </dgm:pt>
    <dgm:pt modelId="{174BCCEB-89B9-422A-9DB8-D2EA39A16025}" type="pres">
      <dgm:prSet presAssocID="{36B288DE-97BB-4B5C-A8AE-DF5B16729C07}" presName="rootComposite" presStyleCnt="0"/>
      <dgm:spPr/>
    </dgm:pt>
    <dgm:pt modelId="{C2D6785A-C248-4280-B8F2-B46EFCE1991F}" type="pres">
      <dgm:prSet presAssocID="{36B288DE-97BB-4B5C-A8AE-DF5B16729C07}" presName="rootText" presStyleLbl="node1" presStyleIdx="4" presStyleCnt="5" custScaleY="186481"/>
      <dgm:spPr/>
      <dgm:t>
        <a:bodyPr/>
        <a:lstStyle/>
        <a:p>
          <a:endParaRPr lang="en-US"/>
        </a:p>
      </dgm:t>
    </dgm:pt>
    <dgm:pt modelId="{11CCB2C6-6F9E-4FE2-B625-5BC891248C44}" type="pres">
      <dgm:prSet presAssocID="{36B288DE-97BB-4B5C-A8AE-DF5B16729C07}" presName="rootConnector" presStyleLbl="node1" presStyleIdx="4" presStyleCnt="5"/>
      <dgm:spPr/>
      <dgm:t>
        <a:bodyPr/>
        <a:lstStyle/>
        <a:p>
          <a:endParaRPr lang="en-US"/>
        </a:p>
      </dgm:t>
    </dgm:pt>
    <dgm:pt modelId="{DDBAFECC-A87B-4207-9EB9-DB6EECFBE3C4}" type="pres">
      <dgm:prSet presAssocID="{36B288DE-97BB-4B5C-A8AE-DF5B16729C07}" presName="childShape" presStyleCnt="0"/>
      <dgm:spPr/>
    </dgm:pt>
    <dgm:pt modelId="{FB7E73AA-A09F-4A96-A1A3-288F3677AD25}" type="pres">
      <dgm:prSet presAssocID="{4C1B182C-FA74-40FC-9CD1-A1D13CD4439E}" presName="Name13" presStyleLbl="parChTrans1D2" presStyleIdx="4" presStyleCnt="5"/>
      <dgm:spPr/>
      <dgm:t>
        <a:bodyPr/>
        <a:lstStyle/>
        <a:p>
          <a:endParaRPr lang="en-US"/>
        </a:p>
      </dgm:t>
    </dgm:pt>
    <dgm:pt modelId="{468588A2-9C26-494C-A4A5-8EB02421C327}" type="pres">
      <dgm:prSet presAssocID="{34238BF6-3951-46E0-B5C3-89E96E12D055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D32FCC9-657C-4348-9C0D-52115D559FEB}" srcId="{60CDF8D0-D4FC-4467-A51E-79C5A58B0B2C}" destId="{50629C12-7464-4473-ADEF-1A284F8A9957}" srcOrd="0" destOrd="0" parTransId="{9D1CB46C-0CFA-4B27-9224-267431FBD094}" sibTransId="{4576BCC5-0598-4332-A2E7-87AC3ADD4EB8}"/>
    <dgm:cxn modelId="{8CBD86D7-B912-44E2-A5BD-34C1EB002294}" type="presOf" srcId="{34238BF6-3951-46E0-B5C3-89E96E12D055}" destId="{468588A2-9C26-494C-A4A5-8EB02421C327}" srcOrd="0" destOrd="0" presId="urn:microsoft.com/office/officeart/2005/8/layout/hierarchy3"/>
    <dgm:cxn modelId="{38B2325E-7095-429F-9E30-7F1A58ABD13C}" type="presOf" srcId="{D039E080-7BC3-4F3E-B4B3-E8D59F896ECF}" destId="{45E502BA-A3E4-4AC8-9DB2-A5DCD270547A}" srcOrd="1" destOrd="0" presId="urn:microsoft.com/office/officeart/2005/8/layout/hierarchy3"/>
    <dgm:cxn modelId="{2BA65DEC-E719-4ED3-8135-48349D42DD04}" srcId="{3F442EA2-39BA-4C9A-AD59-755D4917D532}" destId="{60CDF8D0-D4FC-4467-A51E-79C5A58B0B2C}" srcOrd="2" destOrd="0" parTransId="{E12A269F-AB82-486A-9077-80F2BBBE48C2}" sibTransId="{3F7FD59D-A716-4310-A89A-AB6F740D9FFF}"/>
    <dgm:cxn modelId="{9B55589F-3E7C-4F4A-B0FD-8751CEB09E92}" type="presOf" srcId="{D039E080-7BC3-4F3E-B4B3-E8D59F896ECF}" destId="{50FB8221-5A08-4FA4-925A-FFB4061F7B16}" srcOrd="0" destOrd="0" presId="urn:microsoft.com/office/officeart/2005/8/layout/hierarchy3"/>
    <dgm:cxn modelId="{0C1890DA-DAED-4D2F-A317-B1244C109893}" type="presOf" srcId="{60CDF8D0-D4FC-4467-A51E-79C5A58B0B2C}" destId="{F577928E-56E5-403D-9B83-51F738AADF37}" srcOrd="0" destOrd="0" presId="urn:microsoft.com/office/officeart/2005/8/layout/hierarchy3"/>
    <dgm:cxn modelId="{1339090C-9A95-4C05-841C-FA3AF987601B}" srcId="{3F442EA2-39BA-4C9A-AD59-755D4917D532}" destId="{3929B1E1-4BC4-4C73-ABE8-27CEF96A3652}" srcOrd="1" destOrd="0" parTransId="{F356CC76-9117-4B79-A270-BBBAFD3E9C79}" sibTransId="{19BA0C22-38BB-4E9F-89D5-0FF5FF9F12CE}"/>
    <dgm:cxn modelId="{851FFCA2-3735-4D9D-A0E3-93EDC982F61F}" type="presOf" srcId="{4DF9FE7B-F642-4898-A360-D4E3814E1A3D}" destId="{90F52CF9-2D3C-47C2-A49B-4083163C57B8}" srcOrd="0" destOrd="0" presId="urn:microsoft.com/office/officeart/2005/8/layout/hierarchy3"/>
    <dgm:cxn modelId="{860F5ECE-A4E9-4864-957A-3956C62440A7}" srcId="{3F442EA2-39BA-4C9A-AD59-755D4917D532}" destId="{36B288DE-97BB-4B5C-A8AE-DF5B16729C07}" srcOrd="4" destOrd="0" parTransId="{A5EA4761-B6C6-4A82-B281-C82CFD9FF8AE}" sibTransId="{98E78349-81C3-4415-80C2-779E6B9A516A}"/>
    <dgm:cxn modelId="{6118642D-8F0E-4733-82FA-ABDDE1497329}" srcId="{36B288DE-97BB-4B5C-A8AE-DF5B16729C07}" destId="{34238BF6-3951-46E0-B5C3-89E96E12D055}" srcOrd="0" destOrd="0" parTransId="{4C1B182C-FA74-40FC-9CD1-A1D13CD4439E}" sibTransId="{22A3698B-8A64-4F56-82BF-F062CB34A4A2}"/>
    <dgm:cxn modelId="{7E0D6ED3-F333-413C-9F63-46139CEF353A}" type="presOf" srcId="{60CDF8D0-D4FC-4467-A51E-79C5A58B0B2C}" destId="{9FDD4F87-0638-4778-94CE-593777070DF8}" srcOrd="1" destOrd="0" presId="urn:microsoft.com/office/officeart/2005/8/layout/hierarchy3"/>
    <dgm:cxn modelId="{DBEF80C7-ED0D-4AA3-804F-F5302B80D08E}" type="presOf" srcId="{50629C12-7464-4473-ADEF-1A284F8A9957}" destId="{3384D49B-16CE-4213-AF75-DE271DE76D1D}" srcOrd="0" destOrd="0" presId="urn:microsoft.com/office/officeart/2005/8/layout/hierarchy3"/>
    <dgm:cxn modelId="{09FCCB9D-A30A-4326-970E-26252D39327F}" srcId="{3929B1E1-4BC4-4C73-ABE8-27CEF96A3652}" destId="{99E0600D-9954-43F4-8926-13B8777FAAA1}" srcOrd="0" destOrd="0" parTransId="{BE23F476-2C5C-42ED-BF2B-CD5FC7ADDDF6}" sibTransId="{C44937DC-4907-4769-AA8B-1B3E7391D7B0}"/>
    <dgm:cxn modelId="{CF570855-6E35-44BC-AE17-489D73743C2E}" srcId="{D039E080-7BC3-4F3E-B4B3-E8D59F896ECF}" destId="{9AE64C87-D98A-4A04-BC6B-64ED49F0222F}" srcOrd="0" destOrd="0" parTransId="{1FE88F31-A4BA-4F20-BEE2-51A72D69B51E}" sibTransId="{3A61F4AB-D62A-4441-9CDB-E730C6D36EF9}"/>
    <dgm:cxn modelId="{97FFE2B4-14EF-4D28-9EBE-BF2AC1440EF3}" type="presOf" srcId="{AEBC78E6-CDDC-4C8F-A157-3C51E907FACD}" destId="{0EAA575D-071F-4DB8-A927-71E8034289DD}" srcOrd="0" destOrd="0" presId="urn:microsoft.com/office/officeart/2005/8/layout/hierarchy3"/>
    <dgm:cxn modelId="{64D72D12-FE32-4D4C-937A-D0527729AD17}" type="presOf" srcId="{EFF2750D-B4B3-474C-8B62-8B638DC31F7E}" destId="{55481FF7-E890-409D-806D-770EC7990AB5}" srcOrd="0" destOrd="0" presId="urn:microsoft.com/office/officeart/2005/8/layout/hierarchy3"/>
    <dgm:cxn modelId="{EBD8BE8D-6018-43E2-B081-034BB5656EB6}" srcId="{3F442EA2-39BA-4C9A-AD59-755D4917D532}" destId="{4DF9FE7B-F642-4898-A360-D4E3814E1A3D}" srcOrd="0" destOrd="0" parTransId="{1C10F06D-860A-4604-A7AD-02E614FE3976}" sibTransId="{43C18EFF-81FC-4D70-8C6B-E95FF3730413}"/>
    <dgm:cxn modelId="{088A8BAA-DFB6-415B-959A-885B317C5A08}" type="presOf" srcId="{4C1B182C-FA74-40FC-9CD1-A1D13CD4439E}" destId="{FB7E73AA-A09F-4A96-A1A3-288F3677AD25}" srcOrd="0" destOrd="0" presId="urn:microsoft.com/office/officeart/2005/8/layout/hierarchy3"/>
    <dgm:cxn modelId="{7652F42C-EA60-4D33-B60D-8A0A60F19CB5}" type="presOf" srcId="{3929B1E1-4BC4-4C73-ABE8-27CEF96A3652}" destId="{694BD76C-C6E9-432A-93BA-6419B00204EB}" srcOrd="1" destOrd="0" presId="urn:microsoft.com/office/officeart/2005/8/layout/hierarchy3"/>
    <dgm:cxn modelId="{5C2073DB-4391-4BD0-848F-0A28F9570300}" type="presOf" srcId="{3929B1E1-4BC4-4C73-ABE8-27CEF96A3652}" destId="{74DE45AA-D193-4416-B820-AE815FF7463B}" srcOrd="0" destOrd="0" presId="urn:microsoft.com/office/officeart/2005/8/layout/hierarchy3"/>
    <dgm:cxn modelId="{144E9FDA-FFB9-4EDD-84E1-8FFAF6D954DD}" type="presOf" srcId="{BE23F476-2C5C-42ED-BF2B-CD5FC7ADDDF6}" destId="{27F5B381-B7D2-4325-B96D-E1317C3A7C8F}" srcOrd="0" destOrd="0" presId="urn:microsoft.com/office/officeart/2005/8/layout/hierarchy3"/>
    <dgm:cxn modelId="{C0A915F5-29C0-43BB-8CDB-447EC8055BDA}" type="presOf" srcId="{36B288DE-97BB-4B5C-A8AE-DF5B16729C07}" destId="{C2D6785A-C248-4280-B8F2-B46EFCE1991F}" srcOrd="0" destOrd="0" presId="urn:microsoft.com/office/officeart/2005/8/layout/hierarchy3"/>
    <dgm:cxn modelId="{96925684-AC42-4A06-8B5D-FF69CBBB176A}" type="presOf" srcId="{36B288DE-97BB-4B5C-A8AE-DF5B16729C07}" destId="{11CCB2C6-6F9E-4FE2-B625-5BC891248C44}" srcOrd="1" destOrd="0" presId="urn:microsoft.com/office/officeart/2005/8/layout/hierarchy3"/>
    <dgm:cxn modelId="{4FC38C2F-BF5C-4173-83F0-26067DB6E05E}" srcId="{3F442EA2-39BA-4C9A-AD59-755D4917D532}" destId="{D039E080-7BC3-4F3E-B4B3-E8D59F896ECF}" srcOrd="3" destOrd="0" parTransId="{3B925C60-23FD-437F-9D55-A50222C4B2C0}" sibTransId="{1024D7EA-036E-441D-848A-AE71610E4417}"/>
    <dgm:cxn modelId="{B5F7261D-5E12-4E18-93AB-14A5AFCE7CD6}" type="presOf" srcId="{3F442EA2-39BA-4C9A-AD59-755D4917D532}" destId="{95D47AD2-E704-4D7A-9BE5-11CD52094E57}" srcOrd="0" destOrd="0" presId="urn:microsoft.com/office/officeart/2005/8/layout/hierarchy3"/>
    <dgm:cxn modelId="{AE4F5F9E-E0DB-4AEB-BFC4-4915450320A7}" type="presOf" srcId="{1FE88F31-A4BA-4F20-BEE2-51A72D69B51E}" destId="{4A580C51-E6C8-44A1-82D3-4281FC8F9131}" srcOrd="0" destOrd="0" presId="urn:microsoft.com/office/officeart/2005/8/layout/hierarchy3"/>
    <dgm:cxn modelId="{5533F5C2-E233-4B2E-82F2-1E167A3C3360}" type="presOf" srcId="{4DF9FE7B-F642-4898-A360-D4E3814E1A3D}" destId="{584CAD78-7387-4D43-B1DA-C3A44AA09575}" srcOrd="1" destOrd="0" presId="urn:microsoft.com/office/officeart/2005/8/layout/hierarchy3"/>
    <dgm:cxn modelId="{A058DDA2-48CA-4E5B-B389-F71A59C262B0}" srcId="{4DF9FE7B-F642-4898-A360-D4E3814E1A3D}" destId="{EFF2750D-B4B3-474C-8B62-8B638DC31F7E}" srcOrd="0" destOrd="0" parTransId="{AEBC78E6-CDDC-4C8F-A157-3C51E907FACD}" sibTransId="{75C067D7-FCD2-4969-8F27-4BBDA88E75ED}"/>
    <dgm:cxn modelId="{E4A4C49B-B1F7-43CF-978B-4929869F36D2}" type="presOf" srcId="{9AE64C87-D98A-4A04-BC6B-64ED49F0222F}" destId="{3C63F246-C4C0-4264-AB74-61213A999D10}" srcOrd="0" destOrd="0" presId="urn:microsoft.com/office/officeart/2005/8/layout/hierarchy3"/>
    <dgm:cxn modelId="{76ED478C-129F-4CFE-8CD3-9592F1ADC8EE}" type="presOf" srcId="{9D1CB46C-0CFA-4B27-9224-267431FBD094}" destId="{29868F55-D44A-417D-9840-982D7E211B22}" srcOrd="0" destOrd="0" presId="urn:microsoft.com/office/officeart/2005/8/layout/hierarchy3"/>
    <dgm:cxn modelId="{B9DD84AF-46FB-42BF-90BF-7CF14691417A}" type="presOf" srcId="{99E0600D-9954-43F4-8926-13B8777FAAA1}" destId="{56BF6640-29A3-4181-BBDD-7D67944D75AC}" srcOrd="0" destOrd="0" presId="urn:microsoft.com/office/officeart/2005/8/layout/hierarchy3"/>
    <dgm:cxn modelId="{E1EADA1C-C4DD-47E6-96B4-8A97C6C51F12}" type="presParOf" srcId="{95D47AD2-E704-4D7A-9BE5-11CD52094E57}" destId="{7C16DDC7-128A-43D1-8F10-65F4FF4F00A5}" srcOrd="0" destOrd="0" presId="urn:microsoft.com/office/officeart/2005/8/layout/hierarchy3"/>
    <dgm:cxn modelId="{575D55FC-F5CD-4027-9EF6-C17DBB585616}" type="presParOf" srcId="{7C16DDC7-128A-43D1-8F10-65F4FF4F00A5}" destId="{1F87CFCD-BD77-4849-877A-0615B2C7E6FF}" srcOrd="0" destOrd="0" presId="urn:microsoft.com/office/officeart/2005/8/layout/hierarchy3"/>
    <dgm:cxn modelId="{32070835-B646-446C-B40B-2BC7B2D2BE51}" type="presParOf" srcId="{1F87CFCD-BD77-4849-877A-0615B2C7E6FF}" destId="{90F52CF9-2D3C-47C2-A49B-4083163C57B8}" srcOrd="0" destOrd="0" presId="urn:microsoft.com/office/officeart/2005/8/layout/hierarchy3"/>
    <dgm:cxn modelId="{AB0F6F65-8F5D-4670-88EF-27CF4DE2FD65}" type="presParOf" srcId="{1F87CFCD-BD77-4849-877A-0615B2C7E6FF}" destId="{584CAD78-7387-4D43-B1DA-C3A44AA09575}" srcOrd="1" destOrd="0" presId="urn:microsoft.com/office/officeart/2005/8/layout/hierarchy3"/>
    <dgm:cxn modelId="{2E3E8951-537F-46EB-9110-700B242912CE}" type="presParOf" srcId="{7C16DDC7-128A-43D1-8F10-65F4FF4F00A5}" destId="{469AA45D-B65F-4C65-8674-A0309762EC95}" srcOrd="1" destOrd="0" presId="urn:microsoft.com/office/officeart/2005/8/layout/hierarchy3"/>
    <dgm:cxn modelId="{9DDF4EF7-D749-46BD-978B-E5A24BA48FFE}" type="presParOf" srcId="{469AA45D-B65F-4C65-8674-A0309762EC95}" destId="{0EAA575D-071F-4DB8-A927-71E8034289DD}" srcOrd="0" destOrd="0" presId="urn:microsoft.com/office/officeart/2005/8/layout/hierarchy3"/>
    <dgm:cxn modelId="{39CEF864-EEE6-47FD-8B6D-50048B324069}" type="presParOf" srcId="{469AA45D-B65F-4C65-8674-A0309762EC95}" destId="{55481FF7-E890-409D-806D-770EC7990AB5}" srcOrd="1" destOrd="0" presId="urn:microsoft.com/office/officeart/2005/8/layout/hierarchy3"/>
    <dgm:cxn modelId="{1FE61A7E-22FD-448B-A10F-C1B498F16A91}" type="presParOf" srcId="{95D47AD2-E704-4D7A-9BE5-11CD52094E57}" destId="{E3514BF9-FF43-47D6-8E6A-BD9F60553FE0}" srcOrd="1" destOrd="0" presId="urn:microsoft.com/office/officeart/2005/8/layout/hierarchy3"/>
    <dgm:cxn modelId="{98B87C63-2884-4DC7-A1CD-CC5D7B1F98BA}" type="presParOf" srcId="{E3514BF9-FF43-47D6-8E6A-BD9F60553FE0}" destId="{6EEB7C04-6881-4559-9FC3-90261A080A6D}" srcOrd="0" destOrd="0" presId="urn:microsoft.com/office/officeart/2005/8/layout/hierarchy3"/>
    <dgm:cxn modelId="{2ABBA440-C6A1-44FE-ADD0-4BC691032EEB}" type="presParOf" srcId="{6EEB7C04-6881-4559-9FC3-90261A080A6D}" destId="{74DE45AA-D193-4416-B820-AE815FF7463B}" srcOrd="0" destOrd="0" presId="urn:microsoft.com/office/officeart/2005/8/layout/hierarchy3"/>
    <dgm:cxn modelId="{0D19A7F8-3A59-4AE2-8E2E-931FEC084F57}" type="presParOf" srcId="{6EEB7C04-6881-4559-9FC3-90261A080A6D}" destId="{694BD76C-C6E9-432A-93BA-6419B00204EB}" srcOrd="1" destOrd="0" presId="urn:microsoft.com/office/officeart/2005/8/layout/hierarchy3"/>
    <dgm:cxn modelId="{740A9CD0-E85B-4007-8649-BB200C06952B}" type="presParOf" srcId="{E3514BF9-FF43-47D6-8E6A-BD9F60553FE0}" destId="{D30DC987-AAD1-4E50-A7B5-0205202149CE}" srcOrd="1" destOrd="0" presId="urn:microsoft.com/office/officeart/2005/8/layout/hierarchy3"/>
    <dgm:cxn modelId="{3763B89B-8EEF-4398-931A-248DE7F6A1E1}" type="presParOf" srcId="{D30DC987-AAD1-4E50-A7B5-0205202149CE}" destId="{27F5B381-B7D2-4325-B96D-E1317C3A7C8F}" srcOrd="0" destOrd="0" presId="urn:microsoft.com/office/officeart/2005/8/layout/hierarchy3"/>
    <dgm:cxn modelId="{6B9357C4-81A3-483E-990E-DA69EA70CFB4}" type="presParOf" srcId="{D30DC987-AAD1-4E50-A7B5-0205202149CE}" destId="{56BF6640-29A3-4181-BBDD-7D67944D75AC}" srcOrd="1" destOrd="0" presId="urn:microsoft.com/office/officeart/2005/8/layout/hierarchy3"/>
    <dgm:cxn modelId="{6091DB1B-F3CC-4FD6-94B0-DE024A40697D}" type="presParOf" srcId="{95D47AD2-E704-4D7A-9BE5-11CD52094E57}" destId="{768226F3-4ECB-468C-9F18-7B73174F43D0}" srcOrd="2" destOrd="0" presId="urn:microsoft.com/office/officeart/2005/8/layout/hierarchy3"/>
    <dgm:cxn modelId="{DB7E1904-F5E8-4B51-8837-C0C0B4C191EA}" type="presParOf" srcId="{768226F3-4ECB-468C-9F18-7B73174F43D0}" destId="{C7ED6CCE-796E-42B0-B09F-A411B911094A}" srcOrd="0" destOrd="0" presId="urn:microsoft.com/office/officeart/2005/8/layout/hierarchy3"/>
    <dgm:cxn modelId="{A2C6135A-3FF7-4C1D-9A25-CBD3D739BF41}" type="presParOf" srcId="{C7ED6CCE-796E-42B0-B09F-A411B911094A}" destId="{F577928E-56E5-403D-9B83-51F738AADF37}" srcOrd="0" destOrd="0" presId="urn:microsoft.com/office/officeart/2005/8/layout/hierarchy3"/>
    <dgm:cxn modelId="{0AF61917-4927-4436-AF26-CAA372F1C6A8}" type="presParOf" srcId="{C7ED6CCE-796E-42B0-B09F-A411B911094A}" destId="{9FDD4F87-0638-4778-94CE-593777070DF8}" srcOrd="1" destOrd="0" presId="urn:microsoft.com/office/officeart/2005/8/layout/hierarchy3"/>
    <dgm:cxn modelId="{15424A2A-2A5E-47C2-BDF6-9CB6F57D0B89}" type="presParOf" srcId="{768226F3-4ECB-468C-9F18-7B73174F43D0}" destId="{7620B3A8-0150-4B10-85D8-BD6F4AFA6620}" srcOrd="1" destOrd="0" presId="urn:microsoft.com/office/officeart/2005/8/layout/hierarchy3"/>
    <dgm:cxn modelId="{58224BA0-A404-4508-BA54-18C2D166CD86}" type="presParOf" srcId="{7620B3A8-0150-4B10-85D8-BD6F4AFA6620}" destId="{29868F55-D44A-417D-9840-982D7E211B22}" srcOrd="0" destOrd="0" presId="urn:microsoft.com/office/officeart/2005/8/layout/hierarchy3"/>
    <dgm:cxn modelId="{40397416-CEC7-45D1-8744-B19CD993964C}" type="presParOf" srcId="{7620B3A8-0150-4B10-85D8-BD6F4AFA6620}" destId="{3384D49B-16CE-4213-AF75-DE271DE76D1D}" srcOrd="1" destOrd="0" presId="urn:microsoft.com/office/officeart/2005/8/layout/hierarchy3"/>
    <dgm:cxn modelId="{806A1C09-041D-497A-AD10-652BEAF19EA9}" type="presParOf" srcId="{95D47AD2-E704-4D7A-9BE5-11CD52094E57}" destId="{497399EF-7FD4-4615-87D8-BC96542AED0A}" srcOrd="3" destOrd="0" presId="urn:microsoft.com/office/officeart/2005/8/layout/hierarchy3"/>
    <dgm:cxn modelId="{2837768A-5D43-4718-9E64-6E7E4635F989}" type="presParOf" srcId="{497399EF-7FD4-4615-87D8-BC96542AED0A}" destId="{7997F924-8493-483B-AADE-62D28D4BDB9C}" srcOrd="0" destOrd="0" presId="urn:microsoft.com/office/officeart/2005/8/layout/hierarchy3"/>
    <dgm:cxn modelId="{3C20CDB6-7159-406B-8DF6-BB671D460C44}" type="presParOf" srcId="{7997F924-8493-483B-AADE-62D28D4BDB9C}" destId="{50FB8221-5A08-4FA4-925A-FFB4061F7B16}" srcOrd="0" destOrd="0" presId="urn:microsoft.com/office/officeart/2005/8/layout/hierarchy3"/>
    <dgm:cxn modelId="{D496FB18-EF6E-4FEA-8FEA-5ADA68040191}" type="presParOf" srcId="{7997F924-8493-483B-AADE-62D28D4BDB9C}" destId="{45E502BA-A3E4-4AC8-9DB2-A5DCD270547A}" srcOrd="1" destOrd="0" presId="urn:microsoft.com/office/officeart/2005/8/layout/hierarchy3"/>
    <dgm:cxn modelId="{F11A47E2-BC1D-4FED-9CE1-EAB148232A8E}" type="presParOf" srcId="{497399EF-7FD4-4615-87D8-BC96542AED0A}" destId="{DC8BD8B1-7351-42B0-BE11-D2A49F11D095}" srcOrd="1" destOrd="0" presId="urn:microsoft.com/office/officeart/2005/8/layout/hierarchy3"/>
    <dgm:cxn modelId="{19DEA140-7FAE-49C9-8F64-4690C415F41C}" type="presParOf" srcId="{DC8BD8B1-7351-42B0-BE11-D2A49F11D095}" destId="{4A580C51-E6C8-44A1-82D3-4281FC8F9131}" srcOrd="0" destOrd="0" presId="urn:microsoft.com/office/officeart/2005/8/layout/hierarchy3"/>
    <dgm:cxn modelId="{C6AEF9A8-9EAF-496C-AAEA-E48ECA7D5925}" type="presParOf" srcId="{DC8BD8B1-7351-42B0-BE11-D2A49F11D095}" destId="{3C63F246-C4C0-4264-AB74-61213A999D10}" srcOrd="1" destOrd="0" presId="urn:microsoft.com/office/officeart/2005/8/layout/hierarchy3"/>
    <dgm:cxn modelId="{E75ED1B5-2AB2-4522-8E0F-C4C6FF605768}" type="presParOf" srcId="{95D47AD2-E704-4D7A-9BE5-11CD52094E57}" destId="{2CC64F9E-E884-41D5-BD23-8299D9FDEDF4}" srcOrd="4" destOrd="0" presId="urn:microsoft.com/office/officeart/2005/8/layout/hierarchy3"/>
    <dgm:cxn modelId="{2CB22798-BB63-475D-B2D4-F3D0F94D55AC}" type="presParOf" srcId="{2CC64F9E-E884-41D5-BD23-8299D9FDEDF4}" destId="{174BCCEB-89B9-422A-9DB8-D2EA39A16025}" srcOrd="0" destOrd="0" presId="urn:microsoft.com/office/officeart/2005/8/layout/hierarchy3"/>
    <dgm:cxn modelId="{A7D4D80E-0F11-4568-80FB-157977B754E1}" type="presParOf" srcId="{174BCCEB-89B9-422A-9DB8-D2EA39A16025}" destId="{C2D6785A-C248-4280-B8F2-B46EFCE1991F}" srcOrd="0" destOrd="0" presId="urn:microsoft.com/office/officeart/2005/8/layout/hierarchy3"/>
    <dgm:cxn modelId="{7D97BB43-BFA4-4555-97C7-7A333EF53186}" type="presParOf" srcId="{174BCCEB-89B9-422A-9DB8-D2EA39A16025}" destId="{11CCB2C6-6F9E-4FE2-B625-5BC891248C44}" srcOrd="1" destOrd="0" presId="urn:microsoft.com/office/officeart/2005/8/layout/hierarchy3"/>
    <dgm:cxn modelId="{95CC1019-EB15-46B2-BE28-FA9BA34B7DD6}" type="presParOf" srcId="{2CC64F9E-E884-41D5-BD23-8299D9FDEDF4}" destId="{DDBAFECC-A87B-4207-9EB9-DB6EECFBE3C4}" srcOrd="1" destOrd="0" presId="urn:microsoft.com/office/officeart/2005/8/layout/hierarchy3"/>
    <dgm:cxn modelId="{CD52F4F1-3AF9-4828-B096-7A0EAE3813CC}" type="presParOf" srcId="{DDBAFECC-A87B-4207-9EB9-DB6EECFBE3C4}" destId="{FB7E73AA-A09F-4A96-A1A3-288F3677AD25}" srcOrd="0" destOrd="0" presId="urn:microsoft.com/office/officeart/2005/8/layout/hierarchy3"/>
    <dgm:cxn modelId="{9172008D-E910-43CB-B64E-466AE397BFC7}" type="presParOf" srcId="{DDBAFECC-A87B-4207-9EB9-DB6EECFBE3C4}" destId="{468588A2-9C26-494C-A4A5-8EB02421C32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4E6AA-401C-4559-9734-328D06EF0B24}">
      <dsp:nvSpPr>
        <dsp:cNvPr id="0" name=""/>
        <dsp:cNvSpPr/>
      </dsp:nvSpPr>
      <dsp:spPr>
        <a:xfrm>
          <a:off x="0" y="0"/>
          <a:ext cx="9906000" cy="159377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3FC158-F367-4E46-B66A-A6120363C553}">
      <dsp:nvSpPr>
        <dsp:cNvPr id="0" name=""/>
        <dsp:cNvSpPr/>
      </dsp:nvSpPr>
      <dsp:spPr>
        <a:xfrm>
          <a:off x="438658" y="134908"/>
          <a:ext cx="2626930" cy="1323953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C77010-7AAC-4150-B24C-62546D566CC5}">
      <dsp:nvSpPr>
        <dsp:cNvPr id="0" name=""/>
        <dsp:cNvSpPr/>
      </dsp:nvSpPr>
      <dsp:spPr>
        <a:xfrm rot="10800000">
          <a:off x="297179" y="1593770"/>
          <a:ext cx="2909887" cy="1947941"/>
        </a:xfrm>
        <a:prstGeom prst="round2SameRect">
          <a:avLst>
            <a:gd name="adj1" fmla="val 10500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Infrastructure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Robust   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Online Testing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Capacity  Hardware</a:t>
          </a:r>
        </a:p>
      </dsp:txBody>
      <dsp:txXfrm rot="10800000">
        <a:off x="357085" y="1593770"/>
        <a:ext cx="2790075" cy="1888035"/>
      </dsp:txXfrm>
    </dsp:sp>
    <dsp:sp modelId="{BEE1321D-4D12-46F2-8F9D-69056A3DADE6}">
      <dsp:nvSpPr>
        <dsp:cNvPr id="0" name=""/>
        <dsp:cNvSpPr/>
      </dsp:nvSpPr>
      <dsp:spPr>
        <a:xfrm>
          <a:off x="3498056" y="212502"/>
          <a:ext cx="2909887" cy="116876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DF4F61E-B752-49A4-8767-7FA5117A04DE}">
      <dsp:nvSpPr>
        <dsp:cNvPr id="0" name=""/>
        <dsp:cNvSpPr/>
      </dsp:nvSpPr>
      <dsp:spPr>
        <a:xfrm rot="10800000">
          <a:off x="3498056" y="1593770"/>
          <a:ext cx="2909887" cy="1947941"/>
        </a:xfrm>
        <a:prstGeom prst="round2SameRect">
          <a:avLst>
            <a:gd name="adj1" fmla="val 10500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Bandwidth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Digital curriculum 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10 Mb/student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Limited access at home  </a:t>
          </a:r>
        </a:p>
      </dsp:txBody>
      <dsp:txXfrm rot="10800000">
        <a:off x="3557962" y="1593770"/>
        <a:ext cx="2790075" cy="1888035"/>
      </dsp:txXfrm>
    </dsp:sp>
    <dsp:sp modelId="{00C8542F-D187-4566-8357-18F04B38564F}">
      <dsp:nvSpPr>
        <dsp:cNvPr id="0" name=""/>
        <dsp:cNvSpPr/>
      </dsp:nvSpPr>
      <dsp:spPr>
        <a:xfrm>
          <a:off x="6698932" y="212502"/>
          <a:ext cx="2909887" cy="1168764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8F1861-31B4-489D-AC19-E7CC802526D1}">
      <dsp:nvSpPr>
        <dsp:cNvPr id="0" name=""/>
        <dsp:cNvSpPr/>
      </dsp:nvSpPr>
      <dsp:spPr>
        <a:xfrm rot="10800000">
          <a:off x="6698932" y="1593770"/>
          <a:ext cx="2909887" cy="1947941"/>
        </a:xfrm>
        <a:prstGeom prst="round2SameRect">
          <a:avLst>
            <a:gd name="adj1" fmla="val 10500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t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Professional Development Curriculum Leaders Teach the Teacher</a:t>
          </a:r>
        </a:p>
      </dsp:txBody>
      <dsp:txXfrm rot="10800000">
        <a:off x="6758838" y="1593770"/>
        <a:ext cx="2790075" cy="188803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52CF9-2D3C-47C2-A49B-4083163C57B8}">
      <dsp:nvSpPr>
        <dsp:cNvPr id="0" name=""/>
        <dsp:cNvSpPr/>
      </dsp:nvSpPr>
      <dsp:spPr>
        <a:xfrm>
          <a:off x="5464" y="804755"/>
          <a:ext cx="1863312" cy="1737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I: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School </a:t>
          </a:r>
          <a:r>
            <a:rPr lang="en-US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Connectivity &amp; Security</a:t>
          </a:r>
          <a:endParaRPr lang="en-US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350" y="855641"/>
        <a:ext cx="1761540" cy="1635589"/>
      </dsp:txXfrm>
    </dsp:sp>
    <dsp:sp modelId="{0EAA575D-071F-4DB8-A927-71E8034289DD}">
      <dsp:nvSpPr>
        <dsp:cNvPr id="0" name=""/>
        <dsp:cNvSpPr/>
      </dsp:nvSpPr>
      <dsp:spPr>
        <a:xfrm>
          <a:off x="191795" y="2542117"/>
          <a:ext cx="186331" cy="69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742"/>
              </a:lnTo>
              <a:lnTo>
                <a:pt x="186331" y="69874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481FF7-E890-409D-806D-770EC7990AB5}">
      <dsp:nvSpPr>
        <dsp:cNvPr id="0" name=""/>
        <dsp:cNvSpPr/>
      </dsp:nvSpPr>
      <dsp:spPr>
        <a:xfrm>
          <a:off x="378126" y="2775031"/>
          <a:ext cx="1490649" cy="931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$932,084 </a:t>
          </a:r>
        </a:p>
      </dsp:txBody>
      <dsp:txXfrm>
        <a:off x="405413" y="2802318"/>
        <a:ext cx="1436075" cy="877082"/>
      </dsp:txXfrm>
    </dsp:sp>
    <dsp:sp modelId="{74DE45AA-D193-4416-B820-AE815FF7463B}">
      <dsp:nvSpPr>
        <dsp:cNvPr id="0" name=""/>
        <dsp:cNvSpPr/>
      </dsp:nvSpPr>
      <dsp:spPr>
        <a:xfrm>
          <a:off x="2334604" y="804755"/>
          <a:ext cx="1863312" cy="1737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II: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School Connectivity</a:t>
          </a:r>
        </a:p>
      </dsp:txBody>
      <dsp:txXfrm>
        <a:off x="2385490" y="855641"/>
        <a:ext cx="1761540" cy="1635589"/>
      </dsp:txXfrm>
    </dsp:sp>
    <dsp:sp modelId="{27F5B381-B7D2-4325-B96D-E1317C3A7C8F}">
      <dsp:nvSpPr>
        <dsp:cNvPr id="0" name=""/>
        <dsp:cNvSpPr/>
      </dsp:nvSpPr>
      <dsp:spPr>
        <a:xfrm>
          <a:off x="2520935" y="2542117"/>
          <a:ext cx="186331" cy="69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742"/>
              </a:lnTo>
              <a:lnTo>
                <a:pt x="186331" y="69874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BF6640-29A3-4181-BBDD-7D67944D75AC}">
      <dsp:nvSpPr>
        <dsp:cNvPr id="0" name=""/>
        <dsp:cNvSpPr/>
      </dsp:nvSpPr>
      <dsp:spPr>
        <a:xfrm>
          <a:off x="2707267" y="2775031"/>
          <a:ext cx="1490649" cy="931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$199,389</a:t>
          </a:r>
        </a:p>
      </dsp:txBody>
      <dsp:txXfrm>
        <a:off x="2734554" y="2802318"/>
        <a:ext cx="1436075" cy="877082"/>
      </dsp:txXfrm>
    </dsp:sp>
    <dsp:sp modelId="{F577928E-56E5-403D-9B83-51F738AADF37}">
      <dsp:nvSpPr>
        <dsp:cNvPr id="0" name=""/>
        <dsp:cNvSpPr/>
      </dsp:nvSpPr>
      <dsp:spPr>
        <a:xfrm>
          <a:off x="4663744" y="804755"/>
          <a:ext cx="1863312" cy="1737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Phase III: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Classroom Technology</a:t>
          </a:r>
        </a:p>
      </dsp:txBody>
      <dsp:txXfrm>
        <a:off x="4714630" y="855641"/>
        <a:ext cx="1761540" cy="1635589"/>
      </dsp:txXfrm>
    </dsp:sp>
    <dsp:sp modelId="{29868F55-D44A-417D-9840-982D7E211B22}">
      <dsp:nvSpPr>
        <dsp:cNvPr id="0" name=""/>
        <dsp:cNvSpPr/>
      </dsp:nvSpPr>
      <dsp:spPr>
        <a:xfrm>
          <a:off x="4850076" y="2542117"/>
          <a:ext cx="186331" cy="69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742"/>
              </a:lnTo>
              <a:lnTo>
                <a:pt x="186331" y="69874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84D49B-16CE-4213-AF75-DE271DE76D1D}">
      <dsp:nvSpPr>
        <dsp:cNvPr id="0" name=""/>
        <dsp:cNvSpPr/>
      </dsp:nvSpPr>
      <dsp:spPr>
        <a:xfrm>
          <a:off x="5036407" y="2775031"/>
          <a:ext cx="1490649" cy="931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$1,010,835</a:t>
          </a:r>
          <a:endParaRPr lang="en-US" sz="2200" b="1" u="none" strike="noStrike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63694" y="2802318"/>
        <a:ext cx="1436075" cy="877082"/>
      </dsp:txXfrm>
    </dsp:sp>
    <dsp:sp modelId="{50FB8221-5A08-4FA4-925A-FFB4061F7B16}">
      <dsp:nvSpPr>
        <dsp:cNvPr id="0" name=""/>
        <dsp:cNvSpPr/>
      </dsp:nvSpPr>
      <dsp:spPr>
        <a:xfrm>
          <a:off x="6992885" y="804755"/>
          <a:ext cx="1863312" cy="1737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Future Phases: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Various</a:t>
          </a:r>
        </a:p>
      </dsp:txBody>
      <dsp:txXfrm>
        <a:off x="7043771" y="855641"/>
        <a:ext cx="1761540" cy="1635589"/>
      </dsp:txXfrm>
    </dsp:sp>
    <dsp:sp modelId="{4A580C51-E6C8-44A1-82D3-4281FC8F9131}">
      <dsp:nvSpPr>
        <dsp:cNvPr id="0" name=""/>
        <dsp:cNvSpPr/>
      </dsp:nvSpPr>
      <dsp:spPr>
        <a:xfrm>
          <a:off x="7179216" y="2542117"/>
          <a:ext cx="186331" cy="69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742"/>
              </a:lnTo>
              <a:lnTo>
                <a:pt x="186331" y="69874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C63F246-C4C0-4264-AB74-61213A999D10}">
      <dsp:nvSpPr>
        <dsp:cNvPr id="0" name=""/>
        <dsp:cNvSpPr/>
      </dsp:nvSpPr>
      <dsp:spPr>
        <a:xfrm>
          <a:off x="7365547" y="2775031"/>
          <a:ext cx="1490649" cy="931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u="none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$2,127,141</a:t>
          </a:r>
        </a:p>
      </dsp:txBody>
      <dsp:txXfrm>
        <a:off x="7392834" y="2802318"/>
        <a:ext cx="1436075" cy="877082"/>
      </dsp:txXfrm>
    </dsp:sp>
    <dsp:sp modelId="{C2D6785A-C248-4280-B8F2-B46EFCE1991F}">
      <dsp:nvSpPr>
        <dsp:cNvPr id="0" name=""/>
        <dsp:cNvSpPr/>
      </dsp:nvSpPr>
      <dsp:spPr>
        <a:xfrm>
          <a:off x="9322025" y="804755"/>
          <a:ext cx="1863312" cy="173736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94000"/>
                <a:satMod val="105000"/>
                <a:lumMod val="102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shade val="74000"/>
                <a:satMod val="128000"/>
                <a:lumMod val="100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Professional Development, Tech Support, Maintenance &amp; Replacement</a:t>
          </a:r>
        </a:p>
      </dsp:txBody>
      <dsp:txXfrm>
        <a:off x="9372911" y="855641"/>
        <a:ext cx="1761540" cy="1635589"/>
      </dsp:txXfrm>
    </dsp:sp>
    <dsp:sp modelId="{FB7E73AA-A09F-4A96-A1A3-288F3677AD25}">
      <dsp:nvSpPr>
        <dsp:cNvPr id="0" name=""/>
        <dsp:cNvSpPr/>
      </dsp:nvSpPr>
      <dsp:spPr>
        <a:xfrm>
          <a:off x="9508356" y="2542117"/>
          <a:ext cx="186331" cy="6987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742"/>
              </a:lnTo>
              <a:lnTo>
                <a:pt x="186331" y="698742"/>
              </a:lnTo>
            </a:path>
          </a:pathLst>
        </a:custGeom>
        <a:noFill/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68588A2-9C26-494C-A4A5-8EB02421C327}">
      <dsp:nvSpPr>
        <dsp:cNvPr id="0" name=""/>
        <dsp:cNvSpPr/>
      </dsp:nvSpPr>
      <dsp:spPr>
        <a:xfrm>
          <a:off x="9694687" y="2775031"/>
          <a:ext cx="1490649" cy="93165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District Budget and Grants</a:t>
          </a:r>
        </a:p>
      </dsp:txBody>
      <dsp:txXfrm>
        <a:off x="9721974" y="2802318"/>
        <a:ext cx="1436075" cy="877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5CF323-270F-40CB-AF7A-2CC26EA6359D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8FF5F-08C6-42CE-9569-5553047FA3B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834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AAEB5-4261-4237-8ADA-E8D5149DBCDC}" type="datetimeFigureOut">
              <a:rPr lang="en-US" smtClean="0"/>
              <a:t>2/14/2017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6D280D-8141-4FE3-84FA-10127734B4A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734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3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5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5.xml"/></Relationships>
</file>

<file path=ppt/notesSlides/_rels/notesSlide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6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7.xml.rels><?xml version="1.0" encoding="UTF-8" standalone="yes"?>
<Relationships xmlns="http://schemas.openxmlformats.org/package/2006/relationships"><Relationship Id="rId3" Type="http://schemas.openxmlformats.org/officeDocument/2006/relationships/slide" Target="../slides/slide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7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slide" Target="../slides/slide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slide" Target="../slides/slide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D280D-8141-4FE3-84FA-10127734B4A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176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0EB6-565B-4B69-B142-2886EA1807D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33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Next step</a:t>
            </a:r>
          </a:p>
          <a:p>
            <a:pPr lvl="1"/>
            <a:r>
              <a:rPr lang="en-US" dirty="0"/>
              <a:t>Modify plan if there are substantive comments, or</a:t>
            </a:r>
          </a:p>
          <a:p>
            <a:pPr lvl="1"/>
            <a:r>
              <a:rPr lang="en-US"/>
              <a:t>Recommend the preliminary plan become our final plan and approved by the Board of Education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D280D-8141-4FE3-84FA-10127734B4A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322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0EB6-565B-4B69-B142-2886EA1807D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2696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8E0EB6-565B-4B69-B142-2886EA1807D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2510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D280D-8141-4FE3-84FA-10127734B4A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5269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D280D-8141-4FE3-84FA-10127734B4A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7842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D280D-8141-4FE3-84FA-10127734B4A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96588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D280D-8141-4FE3-84FA-10127734B4A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49582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D280D-8141-4FE3-84FA-10127734B4A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6627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6D280D-8141-4FE3-84FA-10127734B4A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52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533BCB2B-1AF8-4FC0-8A17-C0E6D40426BF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9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9E8-B0FF-4E40-8A65-1C1B44D4BA58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19591"/>
      </p:ext>
    </p:extLst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9E8-B0FF-4E40-8A65-1C1B44D4BA58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716419"/>
      </p:ext>
    </p:extLst>
  </p:cSld>
  <p:clrMapOvr>
    <a:masterClrMapping/>
  </p:clrMapOvr>
  <p:hf sldNum="0"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9E8-B0FF-4E40-8A65-1C1B44D4BA58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4223381"/>
      </p:ext>
    </p:extLst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9E8-B0FF-4E40-8A65-1C1B44D4BA58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99450"/>
      </p:ext>
    </p:extLst>
  </p:cSld>
  <p:clrMapOvr>
    <a:masterClrMapping/>
  </p:clrMapOvr>
  <p:hf sldNum="0"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9E8-B0FF-4E40-8A65-1C1B44D4BA58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269159"/>
      </p:ext>
    </p:extLst>
  </p:cSld>
  <p:clrMapOvr>
    <a:masterClrMapping/>
  </p:clrMapOvr>
  <p:hf sldNum="0"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9D9E8-B0FF-4E40-8A65-1C1B44D4BA58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570223"/>
      </p:ext>
    </p:extLst>
  </p:cSld>
  <p:clrMapOvr>
    <a:masterClrMapping/>
  </p:clrMapOvr>
  <p:hf sldNum="0"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6C92A-CAD7-4B96-8A25-64B92E050815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98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34F62-EA7E-4D70-AF22-BD86757D3155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42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F53E84-C9AC-42E6-BCCB-90EC2A56B8E3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882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3FA8F-E4AE-4BCB-ADE0-9DECA7A16747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61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EA8D5-A1EF-4995-BB5E-D278733DC501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2512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8C313-C41C-438F-9ABA-0F5C940ADB13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50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7CAB1-3B26-4557-B57F-DA3E294B9278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56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941E0-B930-4E4F-B101-1077B3800E20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47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540AC2-8591-468F-9A21-0A84DF454DEF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14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A9968-A8E7-4C22-B7AC-58FCBCCC98E9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6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9D9E8-B0FF-4E40-8A65-1C1B44D4BA58}" type="datetime1">
              <a:rPr lang="en-US" smtClean="0"/>
              <a:t>2/14/2017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5437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  <p:sldLayoutId id="214748375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384" userDrawn="1">
          <p15:clr>
            <a:srgbClr val="F26B43"/>
          </p15:clr>
        </p15:guide>
        <p15:guide id="4" orient="horz" pos="3936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12.nysed.gov/mgtserv/smart_schools/docs/Smart_Schools_Bond_Act_Guidance_04.27.15_Final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3874" y="1350793"/>
            <a:ext cx="11233192" cy="2387600"/>
          </a:xfrm>
        </p:spPr>
        <p:txBody>
          <a:bodyPr>
            <a:normAutofit/>
          </a:bodyPr>
          <a:lstStyle/>
          <a:p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Roosevelt Union Free </a:t>
            </a: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</a:t>
            </a:r>
            <a: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District</a:t>
            </a:r>
            <a:br>
              <a:rPr lang="en-US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 Schools </a:t>
            </a:r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Investment Plan</a:t>
            </a:r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Smart Schools Bond Act of 2014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665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wn Arrow 2"/>
          <p:cNvSpPr/>
          <p:nvPr/>
        </p:nvSpPr>
        <p:spPr>
          <a:xfrm>
            <a:off x="3336240" y="982914"/>
            <a:ext cx="891601" cy="468205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96715" y="255000"/>
            <a:ext cx="931086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District </a:t>
            </a:r>
            <a:r>
              <a:rPr lang="en-US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Timeline</a:t>
            </a:r>
          </a:p>
          <a:p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February 8, 2017      		Preliminary Smart Schools Investment Plan 		       				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posted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on district website for public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comment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		</a:t>
            </a:r>
          </a:p>
          <a:p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March 9, 2017   			Preliminary Smart Schools Investment Plan 	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        				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presented to the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Board of Education.</a:t>
            </a:r>
          </a:p>
          <a:p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March 23, 2017      			Public hearing at the Board of Education 			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		meeting to present/discuss the Preliminary 		      	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	Smart Schools Investment Plan. Final SSIP 		        	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approved by the Board of Education. 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</a:t>
            </a:r>
          </a:p>
          <a:p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March 24, 2017  			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Smart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School Investment Plan submitted to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							the 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	State Education Department 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for approval</a:t>
            </a:r>
            <a:r>
              <a:rPr 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543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Any questions from the Board of Education and the Public?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4644" y="1354673"/>
            <a:ext cx="5000767" cy="5000767"/>
          </a:xfrm>
          <a:prstGeom prst="rect">
            <a:avLst/>
          </a:prstGeom>
        </p:spPr>
      </p:pic>
      <p:sp>
        <p:nvSpPr>
          <p:cNvPr id="8" name="Action Button: Help 7">
            <a:hlinkClick r:id="" action="ppaction://noaction" highlightClick="1"/>
          </p:cNvPr>
          <p:cNvSpPr/>
          <p:nvPr/>
        </p:nvSpPr>
        <p:spPr>
          <a:xfrm>
            <a:off x="4804012" y="2279176"/>
            <a:ext cx="2183642" cy="1575880"/>
          </a:xfrm>
          <a:prstGeom prst="actionButtonHelp">
            <a:avLst/>
          </a:prstGeom>
          <a:solidFill>
            <a:srgbClr val="009999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311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0834" y="304802"/>
            <a:ext cx="7772400" cy="838199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What is the Smart Schools Bond Act?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2239" y="1219200"/>
            <a:ext cx="10597350" cy="52578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smart schools bond act (SSBA) was passed by the New York State legislature in the 2014-15 enacted budget and was approved by the voters via a statewide referendum during the 2014 general election held on November 4, 2014.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results of this positive vote allowed the issue of $2 billion of general obligation bonds to finance school district improvements in the areas of education technology, infrastructure and security.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implementation guide can be located at: </a:t>
            </a:r>
            <a:r>
              <a:rPr lang="en-US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http</a:t>
            </a:r>
            <a:r>
              <a:rPr lang="en-US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://www.p12.nysed.gov/mgtserv/smart_schools/docs/Smart_Schools_Bond_Act_Guidance_04.27.15_Final.pdf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/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520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924" y="525381"/>
            <a:ext cx="7772400" cy="685799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pitchFamily="34" charset="0"/>
              </a:rPr>
              <a:t>District Allocation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13021" y="1295402"/>
            <a:ext cx="8763000" cy="5029200"/>
          </a:xfrm>
        </p:spPr>
        <p:txBody>
          <a:bodyPr>
            <a:normAutofit/>
          </a:bodyPr>
          <a:lstStyle/>
          <a:p>
            <a:r>
              <a:rPr lang="en-US" sz="2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Roosevelt Union Free School District was awarded an allocation in the amount of $4,300,000.00. </a:t>
            </a:r>
          </a:p>
          <a:p>
            <a:r>
              <a:rPr lang="en-US" sz="2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funds must be spent using school district dollars then seek reimbursement from New York State after the funds have been spent. </a:t>
            </a:r>
          </a:p>
          <a:p>
            <a:r>
              <a:rPr lang="en-US" sz="2600" b="1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Under the current guidance, there has been no time limit placed on purchases to be reimbursed as well as no requirement to spend all of the funds at one time.</a:t>
            </a:r>
          </a:p>
          <a:p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06722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683307" y="377888"/>
            <a:ext cx="9905998" cy="147857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Purpose:  to finance improved educational technology and infrastructure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802104" y="1692923"/>
            <a:ext cx="10972800" cy="4351340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currently have about 75% wireless coverage blending newer access points with second generation access points that will need to be replaced.  </a:t>
            </a:r>
          </a:p>
          <a:p>
            <a:pPr lvl="0"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plan calls for upgrading older access points and to achieve 100% wireless coverage for all instructional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areas. 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High-speed broadband or wireless internet connectivity for schools and communities</a:t>
            </a:r>
          </a:p>
          <a:p>
            <a:pPr lvl="0"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Learning technology equipment or facilities</a:t>
            </a:r>
          </a:p>
          <a:p>
            <a:pPr lvl="0"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Educational facilities for pre-kindergarten or replace classroom trailers</a:t>
            </a:r>
          </a:p>
          <a:p>
            <a:pPr lvl="0"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High-tech security features in school buildings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829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 is 1:1 Deployment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141924"/>
              </p:ext>
            </p:extLst>
          </p:nvPr>
        </p:nvGraphicFramePr>
        <p:xfrm>
          <a:off x="1141413" y="2249488"/>
          <a:ext cx="9906000" cy="3541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90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RUFSD Schools’ Allocation : $4,300,000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Content Placeholder 8" title="SmartArt sample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241046"/>
              </p:ext>
            </p:extLst>
          </p:nvPr>
        </p:nvGraphicFramePr>
        <p:xfrm>
          <a:off x="496562" y="1156622"/>
          <a:ext cx="11190802" cy="45114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40270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141413" y="409972"/>
            <a:ext cx="9905998" cy="1478570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Connectivity:  $1,131,473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516753"/>
            <a:ext cx="9905999" cy="3541714"/>
          </a:xfrm>
        </p:spPr>
        <p:txBody>
          <a:bodyPr>
            <a:noAutofit/>
          </a:bodyPr>
          <a:lstStyle/>
          <a:p>
            <a:pPr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 &amp; II</a:t>
            </a:r>
          </a:p>
          <a:p>
            <a:pPr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 end of life network switches</a:t>
            </a:r>
          </a:p>
          <a:p>
            <a:pPr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 wireless controllers</a:t>
            </a:r>
          </a:p>
          <a:p>
            <a:pPr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Replace wireless access points that do not support current standards</a:t>
            </a:r>
          </a:p>
          <a:p>
            <a:pPr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Add wireless access points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 descr="C:\Users\quinnk\AppData\Local\Microsoft\Windows\Temporary Internet Files\Content.IE5\1OWS1HBW\network-wireless[1].png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218" y="4714812"/>
            <a:ext cx="1879194" cy="1879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339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8968" y="494269"/>
            <a:ext cx="11071539" cy="1066800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Classroom Technology :  $1,010,835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1615570"/>
            <a:ext cx="10972800" cy="4364736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 III</a:t>
            </a:r>
          </a:p>
          <a:p>
            <a:pPr>
              <a:buClr>
                <a:srgbClr val="FF0000"/>
              </a:buClr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Classroom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sets of iPads </a:t>
            </a:r>
            <a:endParaRPr lang="en-US" sz="2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F0000"/>
              </a:buClr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One </a:t>
            </a: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One deployment (1:1)</a:t>
            </a:r>
          </a:p>
          <a:p>
            <a:pPr lvl="1">
              <a:buClr>
                <a:srgbClr val="FF0000"/>
              </a:buClr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carry their laptops home in January (Art, Music, Technology, AIS)</a:t>
            </a:r>
          </a:p>
          <a:p>
            <a:pPr>
              <a:buClr>
                <a:srgbClr val="FF0000"/>
              </a:buClr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Classrooms will be upgraded with a SMART </a:t>
            </a: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</a:t>
            </a:r>
          </a:p>
          <a:p>
            <a:pPr>
              <a:buClr>
                <a:srgbClr val="FF0000"/>
              </a:buClr>
            </a:pP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 Studio @ Roosevelt HS</a:t>
            </a: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2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8968" y="494269"/>
            <a:ext cx="11071539" cy="1066800"/>
          </a:xfrm>
        </p:spPr>
        <p:txBody>
          <a:bodyPr>
            <a:norm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Future phases:  $2,127,141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338" y="1615570"/>
            <a:ext cx="10972800" cy="4364736"/>
          </a:xfrm>
        </p:spPr>
        <p:txBody>
          <a:bodyPr>
            <a:normAutofit/>
          </a:bodyPr>
          <a:lstStyle/>
          <a:p>
            <a:pPr>
              <a:buClr>
                <a:srgbClr val="FF0000"/>
              </a:buClr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part of our enhanced learning process, our ultimate goal will be to provide 1:1 mobile devices for grades 4-12 and a 2:1 mobile device allocation for grades K-3.</a:t>
            </a:r>
          </a:p>
          <a:p>
            <a:pPr>
              <a:buClr>
                <a:srgbClr val="FF0000"/>
              </a:buClr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Mobile pods for grade K- 3</a:t>
            </a:r>
          </a:p>
          <a:p>
            <a:pPr>
              <a:buClr>
                <a:srgbClr val="FF0000"/>
              </a:buClr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1:1 for Grades 6 &amp; 9  </a:t>
            </a:r>
          </a:p>
          <a:p>
            <a:pPr>
              <a:buClr>
                <a:srgbClr val="FF0000"/>
              </a:buClr>
            </a:pPr>
            <a:r>
              <a:rPr lang="en-US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Continue to upgrade classrooms with SMART </a:t>
            </a:r>
            <a:r>
              <a:rPr lang="en-US" sz="2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TV</a:t>
            </a:r>
          </a:p>
          <a:p>
            <a:pPr>
              <a:buClr>
                <a:srgbClr val="FF0000"/>
              </a:buClr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Maintenance and Sustainability 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Phase</a:t>
            </a: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Clr>
                <a:srgbClr val="FF0000"/>
              </a:buClr>
            </a:pPr>
            <a:endParaRPr lang="en-US" sz="2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618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D327B88-09D0-470A-ABD6-1E03323FAF8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0</TotalTime>
  <Words>530</Words>
  <Application>Microsoft Office PowerPoint</Application>
  <PresentationFormat>Custom</PresentationFormat>
  <Paragraphs>85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Circuit</vt:lpstr>
      <vt:lpstr>Roosevelt Union Free School District SMART Schools Investment Plan</vt:lpstr>
      <vt:lpstr>What is the Smart Schools Bond Act?</vt:lpstr>
      <vt:lpstr>District Allocation</vt:lpstr>
      <vt:lpstr>Purpose:  to finance improved educational technology and infrastructure </vt:lpstr>
      <vt:lpstr>Our Goal is 1:1 Deployment</vt:lpstr>
      <vt:lpstr>RUFSD Schools’ Allocation : $4,300,000</vt:lpstr>
      <vt:lpstr>School Connectivity:  $1,131,473</vt:lpstr>
      <vt:lpstr>Classroom Technology :  $1,010,835</vt:lpstr>
      <vt:lpstr>Future phases:  $2,127,141</vt:lpstr>
      <vt:lpstr>PowerPoint Presentation</vt:lpstr>
      <vt:lpstr>Any questions from the Board of Education and the Public?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2015-11-12T17:31:21Z</dcterms:created>
  <dcterms:modified xsi:type="dcterms:W3CDTF">2017-02-15T00:33:45Z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TC034605759991</vt:lpwstr>
  </property>
</Properties>
</file>